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920" r:id="rId2"/>
    <p:sldId id="925" r:id="rId3"/>
    <p:sldId id="863" r:id="rId4"/>
    <p:sldId id="940" r:id="rId5"/>
    <p:sldId id="941" r:id="rId6"/>
    <p:sldId id="927" r:id="rId7"/>
    <p:sldId id="938" r:id="rId8"/>
    <p:sldId id="939" r:id="rId9"/>
    <p:sldId id="913" r:id="rId10"/>
    <p:sldId id="942" r:id="rId11"/>
    <p:sldId id="943" r:id="rId12"/>
  </p:sldIdLst>
  <p:sldSz cx="9144000" cy="6858000" type="screen4x3"/>
  <p:notesSz cx="6858000" cy="9144000"/>
  <p:custShowLst>
    <p:custShow name="Intro (10 mins)" id="0">
      <p:sldLst/>
    </p:custShow>
    <p:custShow name="Intro+Concept (20 mins)" id="1">
      <p:sldLst/>
    </p:custShow>
    <p:custShow name="DesignTalk(50 mins)" id="2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BBA5F9"/>
    <a:srgbClr val="D6D6F2"/>
    <a:srgbClr val="FF0000"/>
    <a:srgbClr val="FF5050"/>
    <a:srgbClr val="336600"/>
    <a:srgbClr val="BBE0E3"/>
    <a:srgbClr val="99FF66"/>
    <a:srgbClr val="CCFF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737" autoAdjust="0"/>
  </p:normalViewPr>
  <p:slideViewPr>
    <p:cSldViewPr snapToGrid="0">
      <p:cViewPr varScale="1">
        <p:scale>
          <a:sx n="78" d="100"/>
          <a:sy n="78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notesViewPr>
    <p:cSldViewPr snapToGrid="0">
      <p:cViewPr varScale="1">
        <p:scale>
          <a:sx n="60" d="100"/>
          <a:sy n="60" d="100"/>
        </p:scale>
        <p:origin x="2508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A550B2-7C52-4093-98F4-AEDF81012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426504-9ACB-4A09-8698-8580701B3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11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21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F56D-CC40-47C3-896C-90CF71511257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53378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DAFC6-B405-4EE6-8489-89028EB7BDFD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3584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3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D459-D0B6-44AE-9F07-74B01033015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2231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E7DD-1E21-4E90-AD34-76BB712B39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8013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AF8CE-7739-4E06-8607-A4612022DB31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01353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11D7-4414-40F5-AD70-FB91F46BD4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26180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AF36-51D4-481A-BC50-66841B9B0FBF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95099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3A6E5-DBA9-41E5-BB22-B04AE4560A6B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1726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0365-E463-4672-875B-5AFE93233BD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6693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8572-4884-4B19-AE5D-926369F9331C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77351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DB85-8493-442A-8AAC-52998F06DEF6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150621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8000"/>
                </a:solidFill>
                <a:latin typeface="Arial" charset="0"/>
              </a:defRPr>
            </a:lvl1pPr>
          </a:lstStyle>
          <a:p>
            <a:pPr>
              <a:defRPr/>
            </a:pPr>
            <a:fld id="{9D56F10A-A844-4534-9628-956B27507E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57200" y="958850"/>
            <a:ext cx="8229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881813" y="136525"/>
          <a:ext cx="1838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4" imgW="1838095" imgH="752381" progId="Paint.Picture">
                  <p:embed/>
                </p:oleObj>
              </mc:Choice>
              <mc:Fallback>
                <p:oleObj name="Bitmap Image" r:id="rId14" imgW="1838095" imgH="752381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136525"/>
                        <a:ext cx="18383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Arial" charset="0"/>
        <a:buChar char="–"/>
        <a:defRPr sz="20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Char char="•"/>
        <a:defRPr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00"/>
        </a:buClr>
        <a:buFont typeface="Arial" charset="0"/>
        <a:buChar char="–"/>
        <a:defRPr sz="16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1168400"/>
            <a:ext cx="8404225" cy="4546600"/>
          </a:xfrm>
        </p:spPr>
        <p:txBody>
          <a:bodyPr/>
          <a:lstStyle/>
          <a:p>
            <a:pPr eaLnBrk="1" hangingPunct="1"/>
            <a:br>
              <a:rPr lang="en-US" sz="4000" b="0">
                <a:solidFill>
                  <a:schemeClr val="tx1"/>
                </a:solidFill>
              </a:rPr>
            </a:br>
            <a:r>
              <a:rPr lang="en-US" sz="4000" i="0">
                <a:solidFill>
                  <a:schemeClr val="tx1"/>
                </a:solidFill>
                <a:latin typeface="Calibri" panose="020F0502020204030204" pitchFamily="34" charset="0"/>
              </a:rPr>
              <a:t>Printable Programming</a:t>
            </a: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  <a:t>Transformations</a:t>
            </a:r>
            <a:br>
              <a:rPr lang="en-US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endParaRPr lang="en-US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83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40922DF-1290-491A-BA35-EE2EA1365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19" y="1473644"/>
            <a:ext cx="2736395" cy="22395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</a:rPr>
              <a:t>Multiple Transformations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102550B-97AB-4961-A5BB-AD6EEEC6FA8E}"/>
              </a:ext>
            </a:extLst>
          </p:cNvPr>
          <p:cNvSpPr txBox="1">
            <a:spLocks/>
          </p:cNvSpPr>
          <p:nvPr/>
        </p:nvSpPr>
        <p:spPr bwMode="auto">
          <a:xfrm>
            <a:off x="4891548" y="1279594"/>
            <a:ext cx="3952568" cy="182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cylinder(0.1,1);</a:t>
            </a:r>
          </a:p>
          <a:p>
            <a:pPr marL="0" indent="0"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g.rotateZ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(45);</a:t>
            </a:r>
          </a:p>
          <a:p>
            <a:pPr marL="0" indent="0"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g.moveX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C27A623-8F25-4132-BE17-7BB7B9D60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4430" y="3713167"/>
            <a:ext cx="3383573" cy="262912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550F588-3ED6-465D-AC79-50861A300094}"/>
              </a:ext>
            </a:extLst>
          </p:cNvPr>
          <p:cNvSpPr txBox="1"/>
          <p:nvPr/>
        </p:nvSpPr>
        <p:spPr>
          <a:xfrm>
            <a:off x="2290766" y="6167735"/>
            <a:ext cx="4562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Order of transformation matters.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1E1630B-007B-4EE5-BC4D-7137FF78980D}"/>
              </a:ext>
            </a:extLst>
          </p:cNvPr>
          <p:cNvSpPr/>
          <p:nvPr/>
        </p:nvSpPr>
        <p:spPr>
          <a:xfrm rot="2313937">
            <a:off x="1252037" y="4111167"/>
            <a:ext cx="1248697" cy="340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9A8918-AC9D-4483-BAED-C4B73BFCA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8087" y="3751770"/>
            <a:ext cx="2909022" cy="2414488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213EB309-4572-4438-BE1B-1E15B77794AB}"/>
              </a:ext>
            </a:extLst>
          </p:cNvPr>
          <p:cNvSpPr/>
          <p:nvPr/>
        </p:nvSpPr>
        <p:spPr>
          <a:xfrm>
            <a:off x="5637539" y="4905367"/>
            <a:ext cx="1248697" cy="340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84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</a:rPr>
              <a:t>Torus Transformations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7A746A-FEF9-49BD-A25A-EF12FB464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0" y="4420108"/>
            <a:ext cx="2200636" cy="15874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99B035-9C76-4709-86E3-A911700E4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000" y="4326194"/>
            <a:ext cx="1971246" cy="185004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6E35EFB-D97F-4087-9A7A-D3CECF9E90FD}"/>
              </a:ext>
            </a:extLst>
          </p:cNvPr>
          <p:cNvSpPr txBox="1">
            <a:spLocks/>
          </p:cNvSpPr>
          <p:nvPr/>
        </p:nvSpPr>
        <p:spPr bwMode="auto">
          <a:xfrm>
            <a:off x="201563" y="1426571"/>
            <a:ext cx="3952568" cy="101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torus(1,0.1);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08013C-DCF7-430F-AA06-14184D1344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121" y="1102804"/>
            <a:ext cx="2240910" cy="16588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616D3B0-CC89-4B2D-965B-1EC399DF3F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5053" y="3933397"/>
            <a:ext cx="2562154" cy="21202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E80CDC-72B8-480B-8938-0575890E044E}"/>
              </a:ext>
            </a:extLst>
          </p:cNvPr>
          <p:cNvSpPr txBox="1"/>
          <p:nvPr/>
        </p:nvSpPr>
        <p:spPr>
          <a:xfrm>
            <a:off x="999471" y="2905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162F0F-7C04-419A-B5AC-61DAEBCDA2A6}"/>
              </a:ext>
            </a:extLst>
          </p:cNvPr>
          <p:cNvSpPr txBox="1"/>
          <p:nvPr/>
        </p:nvSpPr>
        <p:spPr>
          <a:xfrm>
            <a:off x="3016818" y="2905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D86AB4-5F00-491A-9326-0A29A23E9010}"/>
              </a:ext>
            </a:extLst>
          </p:cNvPr>
          <p:cNvSpPr txBox="1"/>
          <p:nvPr/>
        </p:nvSpPr>
        <p:spPr>
          <a:xfrm>
            <a:off x="5042312" y="2905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1FACBD-56F4-429A-921F-61C109CB8A92}"/>
              </a:ext>
            </a:extLst>
          </p:cNvPr>
          <p:cNvSpPr txBox="1"/>
          <p:nvPr/>
        </p:nvSpPr>
        <p:spPr>
          <a:xfrm>
            <a:off x="7433135" y="2905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69465D-590D-4BE0-8B19-61D28F9E04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4014" y="3574340"/>
            <a:ext cx="2531567" cy="240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4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</a:rPr>
              <a:t>Axis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A74EEB-4071-4C68-90E2-5AD881611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28" y="2701187"/>
            <a:ext cx="2751058" cy="2370025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1F51F67-4392-4247-B6BB-450A8B4B8331}"/>
              </a:ext>
            </a:extLst>
          </p:cNvPr>
          <p:cNvSpPr txBox="1">
            <a:spLocks/>
          </p:cNvSpPr>
          <p:nvPr/>
        </p:nvSpPr>
        <p:spPr bwMode="auto">
          <a:xfrm>
            <a:off x="4827639" y="1191471"/>
            <a:ext cx="3859161" cy="102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cylinder(0.1,1);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ABBB165-2CAF-45C7-ABAB-09248B1CE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855" y="2774929"/>
            <a:ext cx="2895851" cy="237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8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solidFill>
                  <a:schemeClr val="tx1"/>
                </a:solidFill>
                <a:latin typeface="Calibri" panose="020F0502020204030204" pitchFamily="34" charset="0"/>
              </a:rPr>
              <a:t>MoveX</a:t>
            </a:r>
            <a:endParaRPr lang="en-US" i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41C520-BACA-4292-8E5C-40F7581E187B}"/>
              </a:ext>
            </a:extLst>
          </p:cNvPr>
          <p:cNvSpPr txBox="1">
            <a:spLocks/>
          </p:cNvSpPr>
          <p:nvPr/>
        </p:nvSpPr>
        <p:spPr bwMode="auto">
          <a:xfrm>
            <a:off x="4699819" y="1191867"/>
            <a:ext cx="4114801" cy="144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cylinder(0.1,1);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g.moveX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9DA8A0-F5E2-40A9-AD8C-8B9852802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28" y="2701187"/>
            <a:ext cx="2751058" cy="2370025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125C3A79-A580-407B-AA7F-D36341F8EA08}"/>
              </a:ext>
            </a:extLst>
          </p:cNvPr>
          <p:cNvSpPr/>
          <p:nvPr/>
        </p:nvSpPr>
        <p:spPr>
          <a:xfrm rot="9185089">
            <a:off x="222270" y="4037254"/>
            <a:ext cx="1504336" cy="383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45E498B-43D8-4918-941D-DCC1189D5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4182" y="2573338"/>
            <a:ext cx="3696020" cy="28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4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solidFill>
                  <a:schemeClr val="tx1"/>
                </a:solidFill>
                <a:latin typeface="Calibri" panose="020F0502020204030204" pitchFamily="34" charset="0"/>
              </a:rPr>
              <a:t>MoveY</a:t>
            </a:r>
            <a:endParaRPr lang="en-US" i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41C520-BACA-4292-8E5C-40F7581E187B}"/>
              </a:ext>
            </a:extLst>
          </p:cNvPr>
          <p:cNvSpPr txBox="1">
            <a:spLocks/>
          </p:cNvSpPr>
          <p:nvPr/>
        </p:nvSpPr>
        <p:spPr bwMode="auto">
          <a:xfrm>
            <a:off x="4699819" y="1191867"/>
            <a:ext cx="4114801" cy="144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cylinder(0.1,1);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g.moveY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9DA8A0-F5E2-40A9-AD8C-8B9852802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28" y="2701187"/>
            <a:ext cx="2751058" cy="2370025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125C3A79-A580-407B-AA7F-D36341F8EA08}"/>
              </a:ext>
            </a:extLst>
          </p:cNvPr>
          <p:cNvSpPr/>
          <p:nvPr/>
        </p:nvSpPr>
        <p:spPr>
          <a:xfrm rot="1829890">
            <a:off x="1785411" y="4879483"/>
            <a:ext cx="1504336" cy="383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1DC354-2357-42AE-B3E0-7BB5022E7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819" y="2796672"/>
            <a:ext cx="3436918" cy="26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7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solidFill>
                  <a:schemeClr val="tx1"/>
                </a:solidFill>
                <a:latin typeface="Calibri" panose="020F0502020204030204" pitchFamily="34" charset="0"/>
              </a:rPr>
              <a:t>MoveZ</a:t>
            </a:r>
            <a:endParaRPr lang="en-US" i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41C520-BACA-4292-8E5C-40F7581E187B}"/>
              </a:ext>
            </a:extLst>
          </p:cNvPr>
          <p:cNvSpPr txBox="1">
            <a:spLocks/>
          </p:cNvSpPr>
          <p:nvPr/>
        </p:nvSpPr>
        <p:spPr bwMode="auto">
          <a:xfrm>
            <a:off x="4699819" y="1191867"/>
            <a:ext cx="4114801" cy="144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cylinder(0.1,1);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g.moveZ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9DA8A0-F5E2-40A9-AD8C-8B9852802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28" y="2701187"/>
            <a:ext cx="2751058" cy="2370025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125C3A79-A580-407B-AA7F-D36341F8EA08}"/>
              </a:ext>
            </a:extLst>
          </p:cNvPr>
          <p:cNvSpPr/>
          <p:nvPr/>
        </p:nvSpPr>
        <p:spPr>
          <a:xfrm rot="16200000">
            <a:off x="605728" y="2942302"/>
            <a:ext cx="1504336" cy="383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923B45-4A5A-496E-821C-266296DA6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004" y="3136487"/>
            <a:ext cx="3223539" cy="29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B90B43-E425-4BCC-99F5-47ED23756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686" y="2243987"/>
            <a:ext cx="2751058" cy="2370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solidFill>
                  <a:schemeClr val="tx1"/>
                </a:solidFill>
                <a:latin typeface="Calibri" panose="020F0502020204030204" pitchFamily="34" charset="0"/>
              </a:rPr>
              <a:t>RotateX</a:t>
            </a:r>
            <a:endParaRPr lang="en-US" i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Right-hand rule - Wikipedia">
            <a:extLst>
              <a:ext uri="{FF2B5EF4-FFF2-40B4-BE49-F238E27FC236}">
                <a16:creationId xmlns:a16="http://schemas.microsoft.com/office/drawing/2014/main" id="{2D1984D9-AACE-404E-BC26-282655568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75532">
            <a:off x="314493" y="4637977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44AF58-8A42-4F7D-A672-AF4C4FAE63ED}"/>
              </a:ext>
            </a:extLst>
          </p:cNvPr>
          <p:cNvSpPr txBox="1">
            <a:spLocks/>
          </p:cNvSpPr>
          <p:nvPr/>
        </p:nvSpPr>
        <p:spPr bwMode="auto">
          <a:xfrm>
            <a:off x="4925961" y="1191867"/>
            <a:ext cx="3888659" cy="144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cylinder(0.1,1);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g.rotateX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(45);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EAEC6D-4427-48C7-987C-FD436EBCAF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9741" y="2746185"/>
            <a:ext cx="3147333" cy="26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0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B90B43-E425-4BCC-99F5-47ED23756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686" y="2243987"/>
            <a:ext cx="2751058" cy="2370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solidFill>
                  <a:schemeClr val="tx1"/>
                </a:solidFill>
                <a:latin typeface="Calibri" panose="020F0502020204030204" pitchFamily="34" charset="0"/>
              </a:rPr>
              <a:t>RotateY</a:t>
            </a:r>
            <a:endParaRPr lang="en-US" i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Right-hand rule - Wikipedia">
            <a:extLst>
              <a:ext uri="{FF2B5EF4-FFF2-40B4-BE49-F238E27FC236}">
                <a16:creationId xmlns:a16="http://schemas.microsoft.com/office/drawing/2014/main" id="{2D1984D9-AACE-404E-BC26-282655568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70269">
            <a:off x="2343407" y="276814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44AF58-8A42-4F7D-A672-AF4C4FAE63ED}"/>
              </a:ext>
            </a:extLst>
          </p:cNvPr>
          <p:cNvSpPr txBox="1">
            <a:spLocks/>
          </p:cNvSpPr>
          <p:nvPr/>
        </p:nvSpPr>
        <p:spPr bwMode="auto">
          <a:xfrm>
            <a:off x="4925961" y="1191867"/>
            <a:ext cx="3888659" cy="144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cylinder(0.1,1);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g.rotateY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(45);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01A7D9-42B3-4E97-9BDD-62C521A0E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5961" y="3095075"/>
            <a:ext cx="2842506" cy="24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5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B90B43-E425-4BCC-99F5-47ED23756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686" y="2243987"/>
            <a:ext cx="2751058" cy="2370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solidFill>
                  <a:schemeClr val="tx1"/>
                </a:solidFill>
                <a:latin typeface="Calibri" panose="020F0502020204030204" pitchFamily="34" charset="0"/>
              </a:rPr>
              <a:t>RotateZ</a:t>
            </a:r>
            <a:endParaRPr lang="en-US" i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Right-hand rule - Wikipedia">
            <a:extLst>
              <a:ext uri="{FF2B5EF4-FFF2-40B4-BE49-F238E27FC236}">
                <a16:creationId xmlns:a16="http://schemas.microsoft.com/office/drawing/2014/main" id="{2D1984D9-AACE-404E-BC26-282655568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29805">
            <a:off x="-190194" y="1587297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44AF58-8A42-4F7D-A672-AF4C4FAE63ED}"/>
              </a:ext>
            </a:extLst>
          </p:cNvPr>
          <p:cNvSpPr txBox="1">
            <a:spLocks/>
          </p:cNvSpPr>
          <p:nvPr/>
        </p:nvSpPr>
        <p:spPr bwMode="auto">
          <a:xfrm>
            <a:off x="4925961" y="1191867"/>
            <a:ext cx="3888659" cy="144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cylinder(0.1,1);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g.rotateZ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(45);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1CDBB2-9FAB-4DDA-ABA6-61FFB66F7A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133" y="2957925"/>
            <a:ext cx="3048264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6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A828248-9CA6-41FD-BC69-281326535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605" y="4217109"/>
            <a:ext cx="2736395" cy="25177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0922DF-1290-491A-BA35-EE2EA1365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4712"/>
            <a:ext cx="2736395" cy="22395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</a:rPr>
              <a:t>Multiple Transformations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AA1A1A-EC9F-4D1B-A639-F53861390A1A}"/>
              </a:ext>
            </a:extLst>
          </p:cNvPr>
          <p:cNvSpPr txBox="1">
            <a:spLocks/>
          </p:cNvSpPr>
          <p:nvPr/>
        </p:nvSpPr>
        <p:spPr bwMode="auto">
          <a:xfrm>
            <a:off x="4572000" y="1242221"/>
            <a:ext cx="3952568" cy="182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Arial" charset="0"/>
              <a:buChar char="–"/>
              <a:defRPr sz="2000" b="1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Char char="•"/>
              <a:defRPr b="1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Arial" charset="0"/>
              <a:buChar char="–"/>
              <a:defRPr sz="1600" b="1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Arial" charset="0"/>
              <a:buChar char="»"/>
              <a:defRPr sz="16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= cylinder(0.1,1);</a:t>
            </a:r>
          </a:p>
          <a:p>
            <a:pPr marL="0" indent="0"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g.moveX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g.rotateZ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(45);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g.display</a:t>
            </a:r>
            <a:r>
              <a:rPr lang="en-US" b="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F7A0B3-FB3C-461F-95F7-5BACACC29D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6395" y="4175685"/>
            <a:ext cx="2753728" cy="2140527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69FA0C07-A74C-4C43-AD18-0622502CF780}"/>
              </a:ext>
            </a:extLst>
          </p:cNvPr>
          <p:cNvSpPr/>
          <p:nvPr/>
        </p:nvSpPr>
        <p:spPr>
          <a:xfrm rot="2465942">
            <a:off x="1543206" y="4261355"/>
            <a:ext cx="1248697" cy="340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8A47652-D87C-48C4-9503-D04A72375A75}"/>
              </a:ext>
            </a:extLst>
          </p:cNvPr>
          <p:cNvSpPr/>
          <p:nvPr/>
        </p:nvSpPr>
        <p:spPr>
          <a:xfrm>
            <a:off x="5637539" y="4905367"/>
            <a:ext cx="1248697" cy="340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7117"/>
      </p:ext>
    </p:extLst>
  </p:cSld>
  <p:clrMapOvr>
    <a:masterClrMapping/>
  </p:clrMapOvr>
</p:sld>
</file>

<file path=ppt/theme/theme1.xml><?xml version="1.0" encoding="utf-8"?>
<a:theme xmlns:a="http://schemas.openxmlformats.org/drawingml/2006/main" name="1_USCMM9">
  <a:themeElements>
    <a:clrScheme name="1_USCMM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SCMM9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USCMM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USCMM9</Template>
  <TotalTime>14105</TotalTime>
  <Words>191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3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1_USCMM9</vt:lpstr>
      <vt:lpstr>Bitmap Image</vt:lpstr>
      <vt:lpstr> Printable Programming  Transformations   </vt:lpstr>
      <vt:lpstr>Axis</vt:lpstr>
      <vt:lpstr>MoveX</vt:lpstr>
      <vt:lpstr>MoveY</vt:lpstr>
      <vt:lpstr>MoveZ</vt:lpstr>
      <vt:lpstr>RotateX</vt:lpstr>
      <vt:lpstr>RotateY</vt:lpstr>
      <vt:lpstr>RotateZ</vt:lpstr>
      <vt:lpstr>Multiple Transformations</vt:lpstr>
      <vt:lpstr>Multiple Transformations</vt:lpstr>
      <vt:lpstr>Torus Transformations</vt:lpstr>
      <vt:lpstr>Intro (10 mins)</vt:lpstr>
      <vt:lpstr>Intro+Concept (20 mins)</vt:lpstr>
      <vt:lpstr>DesignTalk(50 mins)</vt:lpstr>
    </vt:vector>
  </TitlesOfParts>
  <Company>Computer - Aided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PAPER</dc:title>
  <dc:creator>Computer - Aided Engineering</dc:creator>
  <cp:lastModifiedBy>Krishnan Suresh</cp:lastModifiedBy>
  <cp:revision>2600</cp:revision>
  <cp:lastPrinted>2011-10-07T13:00:14Z</cp:lastPrinted>
  <dcterms:created xsi:type="dcterms:W3CDTF">2007-07-12T22:43:05Z</dcterms:created>
  <dcterms:modified xsi:type="dcterms:W3CDTF">2021-06-20T19:26:07Z</dcterms:modified>
</cp:coreProperties>
</file>