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855" r:id="rId2"/>
    <p:sldId id="856" r:id="rId3"/>
    <p:sldId id="857" r:id="rId4"/>
    <p:sldId id="858" r:id="rId5"/>
    <p:sldId id="859" r:id="rId6"/>
    <p:sldId id="860" r:id="rId7"/>
    <p:sldId id="862" r:id="rId8"/>
    <p:sldId id="863" r:id="rId9"/>
    <p:sldId id="864" r:id="rId10"/>
  </p:sldIdLst>
  <p:sldSz cx="9144000" cy="6858000" type="screen4x3"/>
  <p:notesSz cx="7315200" cy="96012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66FF"/>
    <a:srgbClr val="FF0000"/>
    <a:srgbClr val="FF5050"/>
    <a:srgbClr val="BBE0E3"/>
    <a:srgbClr val="99FF66"/>
    <a:srgbClr val="CCFF99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2" autoAdjust="0"/>
    <p:restoredTop sz="50170" autoAdjust="0"/>
  </p:normalViewPr>
  <p:slideViewPr>
    <p:cSldViewPr snapToGrid="0">
      <p:cViewPr varScale="1">
        <p:scale>
          <a:sx n="116" d="100"/>
          <a:sy n="116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56" d="100"/>
          <a:sy n="56" d="100"/>
        </p:scale>
        <p:origin x="-193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8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45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7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48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1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2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58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217920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45091" cy="300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7010" y="230660"/>
            <a:ext cx="2668945" cy="1744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148" y="140043"/>
            <a:ext cx="1941391" cy="3214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8079" y="2412085"/>
            <a:ext cx="2067037" cy="10335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8686" y="2785266"/>
            <a:ext cx="1491423" cy="19167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5091" y="4196271"/>
            <a:ext cx="1934402" cy="19976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6037" y="4701978"/>
            <a:ext cx="2160502" cy="17038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3503" y="3612811"/>
            <a:ext cx="2048967" cy="158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924"/>
            <a:ext cx="401182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SnowMan</a:t>
            </a:r>
            <a:endParaRPr lang="en-US" sz="1400" b="1" dirty="0" smtClean="0"/>
          </a:p>
          <a:p>
            <a:endParaRPr lang="en-US" sz="1400" dirty="0"/>
          </a:p>
          <a:p>
            <a:r>
              <a:rPr lang="en-US" sz="1400" dirty="0" smtClean="0"/>
              <a:t>g1=sphere(40</a:t>
            </a:r>
            <a:r>
              <a:rPr lang="en-US" sz="1400" dirty="0"/>
              <a:t>);</a:t>
            </a:r>
          </a:p>
          <a:p>
            <a:r>
              <a:rPr lang="en-US" sz="1400" dirty="0"/>
              <a:t>g2=sphere(30).translate(0,0,40);</a:t>
            </a:r>
          </a:p>
          <a:p>
            <a:r>
              <a:rPr lang="en-US" sz="1400" dirty="0"/>
              <a:t>g3=sphere(20).translate(0,0,75);</a:t>
            </a:r>
          </a:p>
          <a:p>
            <a:r>
              <a:rPr lang="en-US" sz="1400" dirty="0"/>
              <a:t>g4=cylinder(20,5).</a:t>
            </a:r>
            <a:r>
              <a:rPr lang="en-US" sz="1400" dirty="0" err="1"/>
              <a:t>rotateX</a:t>
            </a:r>
            <a:r>
              <a:rPr lang="en-US" sz="1400" dirty="0"/>
              <a:t>(90).translate(0,0,90);</a:t>
            </a:r>
          </a:p>
          <a:p>
            <a:r>
              <a:rPr lang="en-US" sz="1400" dirty="0"/>
              <a:t>g5=cylinder(15,20).</a:t>
            </a:r>
            <a:r>
              <a:rPr lang="en-US" sz="1400" dirty="0" err="1"/>
              <a:t>rotateX</a:t>
            </a:r>
            <a:r>
              <a:rPr lang="en-US" sz="1400" dirty="0"/>
              <a:t>(90).translate(0,0,100);</a:t>
            </a:r>
          </a:p>
          <a:p>
            <a:r>
              <a:rPr lang="en-US" sz="1400" dirty="0"/>
              <a:t>g6=cone(5,0.1,10).translate(0,25,75);</a:t>
            </a:r>
          </a:p>
          <a:p>
            <a:r>
              <a:rPr lang="en-US" sz="1400" dirty="0"/>
              <a:t>g7=cylinder(5,5).translate(0,40,0);</a:t>
            </a:r>
          </a:p>
          <a:p>
            <a:r>
              <a:rPr lang="en-US" sz="1400" dirty="0"/>
              <a:t>g8=cylinder(5,5).translate(0,30,40);</a:t>
            </a:r>
          </a:p>
          <a:p>
            <a:r>
              <a:rPr lang="en-US" sz="1400" dirty="0"/>
              <a:t>g9=cube(40,5,5).translate(50,0,40);</a:t>
            </a:r>
          </a:p>
          <a:p>
            <a:r>
              <a:rPr lang="en-US" sz="1400" dirty="0"/>
              <a:t>g10=cube(40,5,5).translate(-50,0,40);</a:t>
            </a:r>
          </a:p>
          <a:p>
            <a:r>
              <a:rPr lang="en-US" sz="1400" dirty="0"/>
              <a:t>g1=g1.union(g2).union(g3).union(g4).union(g5).union(g6).difference(g7).difference(g8).union(g9).union(g10);</a:t>
            </a:r>
          </a:p>
          <a:p>
            <a:r>
              <a:rPr lang="en-US" sz="1400" dirty="0"/>
              <a:t>g1.display();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100" y="617838"/>
            <a:ext cx="3060864" cy="361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373" y="713762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Truck</a:t>
            </a:r>
          </a:p>
          <a:p>
            <a:endParaRPr lang="en-US" sz="1200" dirty="0"/>
          </a:p>
          <a:p>
            <a:r>
              <a:rPr lang="en-US" sz="1200" dirty="0" smtClean="0"/>
              <a:t>body1 </a:t>
            </a:r>
            <a:r>
              <a:rPr lang="en-US" sz="1200" dirty="0"/>
              <a:t>= cube(4,2,0.7);</a:t>
            </a:r>
          </a:p>
          <a:p>
            <a:r>
              <a:rPr lang="en-US" sz="1200" dirty="0"/>
              <a:t>body2 = cube(1.3,2,1).translate(0.7,0,0.5).union(body1);</a:t>
            </a:r>
          </a:p>
          <a:p>
            <a:r>
              <a:rPr lang="en-US" sz="1200" dirty="0"/>
              <a:t>car = body2.difference(cube(0.5,3,2).</a:t>
            </a:r>
            <a:r>
              <a:rPr lang="en-US" sz="1200" dirty="0" err="1"/>
              <a:t>rotateY</a:t>
            </a:r>
            <a:r>
              <a:rPr lang="en-US" sz="1200" dirty="0"/>
              <a:t>(-40).translate(0.9,0,1.3));</a:t>
            </a:r>
          </a:p>
          <a:p>
            <a:r>
              <a:rPr lang="en-US" sz="1200" dirty="0"/>
              <a:t>wheel = cylinder(0.5,0.3).translate(1,1,-0.4);</a:t>
            </a:r>
          </a:p>
          <a:p>
            <a:r>
              <a:rPr lang="en-US" sz="1200" dirty="0"/>
              <a:t>wheel2 = </a:t>
            </a:r>
            <a:r>
              <a:rPr lang="en-US" sz="1200" dirty="0" err="1"/>
              <a:t>wheel.clone</a:t>
            </a:r>
            <a:r>
              <a:rPr lang="en-US" sz="1200" dirty="0"/>
              <a:t>().</a:t>
            </a:r>
            <a:r>
              <a:rPr lang="en-US" sz="1200" dirty="0" err="1"/>
              <a:t>translateX</a:t>
            </a:r>
            <a:r>
              <a:rPr lang="en-US" sz="1200" dirty="0"/>
              <a:t>(-2);</a:t>
            </a:r>
          </a:p>
          <a:p>
            <a:r>
              <a:rPr lang="en-US" sz="1200" dirty="0"/>
              <a:t>wheel3 = wheel2.clone().</a:t>
            </a:r>
            <a:r>
              <a:rPr lang="en-US" sz="1200" dirty="0" err="1"/>
              <a:t>translatey</a:t>
            </a:r>
            <a:r>
              <a:rPr lang="en-US" sz="1200" dirty="0"/>
              <a:t>(-2);</a:t>
            </a:r>
          </a:p>
          <a:p>
            <a:r>
              <a:rPr lang="en-US" sz="1200" dirty="0"/>
              <a:t>wheel4 = wheel3.clone().</a:t>
            </a:r>
            <a:r>
              <a:rPr lang="en-US" sz="1200" dirty="0" err="1"/>
              <a:t>translateX</a:t>
            </a:r>
            <a:r>
              <a:rPr lang="en-US" sz="1200" dirty="0"/>
              <a:t>(2);</a:t>
            </a:r>
          </a:p>
          <a:p>
            <a:r>
              <a:rPr lang="en-US" sz="1200" dirty="0"/>
              <a:t>bed = cube(1.9,1.8,2).translate(-0.9,0,1);</a:t>
            </a:r>
          </a:p>
          <a:p>
            <a:r>
              <a:rPr lang="en-US" sz="1200" dirty="0"/>
              <a:t>car = </a:t>
            </a:r>
            <a:r>
              <a:rPr lang="en-US" sz="1200" dirty="0" err="1"/>
              <a:t>car.union</a:t>
            </a:r>
            <a:r>
              <a:rPr lang="en-US" sz="1200" dirty="0"/>
              <a:t>(wheel4).union(wheel3).union(wheel2).union(wheel);</a:t>
            </a:r>
          </a:p>
          <a:p>
            <a:r>
              <a:rPr lang="en-US" sz="1200" dirty="0"/>
              <a:t>car = </a:t>
            </a:r>
            <a:r>
              <a:rPr lang="en-US" sz="1200" dirty="0" err="1"/>
              <a:t>car.difference</a:t>
            </a:r>
            <a:r>
              <a:rPr lang="en-US" sz="1200" dirty="0"/>
              <a:t>(bed);</a:t>
            </a:r>
          </a:p>
          <a:p>
            <a:r>
              <a:rPr lang="en-US" sz="1200" dirty="0"/>
              <a:t>ford = </a:t>
            </a:r>
            <a:r>
              <a:rPr lang="en-US" sz="1200" dirty="0" err="1"/>
              <a:t>textgeom</a:t>
            </a:r>
            <a:r>
              <a:rPr lang="en-US" sz="1200" dirty="0"/>
              <a:t>("FORD",0.3,0.08).</a:t>
            </a:r>
            <a:r>
              <a:rPr lang="en-US" sz="1200" dirty="0" err="1"/>
              <a:t>rotateX</a:t>
            </a:r>
            <a:r>
              <a:rPr lang="en-US" sz="1200" dirty="0"/>
              <a:t>(90).</a:t>
            </a:r>
            <a:r>
              <a:rPr lang="en-US" sz="1200" dirty="0" err="1"/>
              <a:t>rotateZ</a:t>
            </a:r>
            <a:r>
              <a:rPr lang="en-US" sz="1200" dirty="0"/>
              <a:t>(90).translate(2,-0.5,-0.1).</a:t>
            </a:r>
            <a:r>
              <a:rPr lang="en-US" sz="1200" dirty="0" err="1"/>
              <a:t>rotateZ</a:t>
            </a:r>
            <a:r>
              <a:rPr lang="en-US" sz="1200" dirty="0"/>
              <a:t>(180);</a:t>
            </a:r>
          </a:p>
          <a:p>
            <a:r>
              <a:rPr lang="en-US" sz="1200" dirty="0"/>
              <a:t>car = </a:t>
            </a:r>
            <a:r>
              <a:rPr lang="en-US" sz="1200" dirty="0" err="1"/>
              <a:t>car.union</a:t>
            </a:r>
            <a:r>
              <a:rPr lang="en-US" sz="1200" dirty="0"/>
              <a:t>(ford);</a:t>
            </a:r>
          </a:p>
          <a:p>
            <a:r>
              <a:rPr lang="en-US" sz="1200" dirty="0" err="1"/>
              <a:t>car.display</a:t>
            </a:r>
            <a:r>
              <a:rPr lang="en-US" sz="1200" dirty="0"/>
              <a:t>();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197" y="963827"/>
            <a:ext cx="3717820" cy="24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54" y="988542"/>
            <a:ext cx="2433871" cy="40304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5924" y="84298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Alien</a:t>
            </a:r>
          </a:p>
          <a:p>
            <a:endParaRPr lang="en-US" sz="1200" dirty="0"/>
          </a:p>
          <a:p>
            <a:r>
              <a:rPr lang="en-US" sz="1200" dirty="0"/>
              <a:t>h1=cone(4,0.01,10).</a:t>
            </a:r>
            <a:r>
              <a:rPr lang="en-US" sz="1200" dirty="0" err="1"/>
              <a:t>rotateX</a:t>
            </a:r>
            <a:r>
              <a:rPr lang="en-US" sz="1200" dirty="0"/>
              <a:t>(90).translate(0,0,1.6);</a:t>
            </a:r>
          </a:p>
          <a:p>
            <a:r>
              <a:rPr lang="en-US" sz="1200" dirty="0"/>
              <a:t>h2=sphere(4).translate(0,0,-4);</a:t>
            </a:r>
          </a:p>
          <a:p>
            <a:r>
              <a:rPr lang="en-US" sz="1200" dirty="0"/>
              <a:t>h3=cone(4,0.1,2).</a:t>
            </a:r>
            <a:r>
              <a:rPr lang="en-US" sz="1200" dirty="0" err="1"/>
              <a:t>rotateZ</a:t>
            </a:r>
            <a:r>
              <a:rPr lang="en-US" sz="1200" dirty="0"/>
              <a:t>(90).translate(3,0,-4);</a:t>
            </a:r>
          </a:p>
          <a:p>
            <a:r>
              <a:rPr lang="en-US" sz="1200" dirty="0"/>
              <a:t>h4=cone(4,0.1,2).</a:t>
            </a:r>
            <a:r>
              <a:rPr lang="en-US" sz="1200" dirty="0" err="1"/>
              <a:t>rotateZ</a:t>
            </a:r>
            <a:r>
              <a:rPr lang="en-US" sz="1200" dirty="0"/>
              <a:t>(270).translate(-3,0,-4);</a:t>
            </a:r>
          </a:p>
          <a:p>
            <a:r>
              <a:rPr lang="en-US" sz="1200" dirty="0"/>
              <a:t>h2=h2.union(h1);</a:t>
            </a:r>
          </a:p>
          <a:p>
            <a:r>
              <a:rPr lang="en-US" sz="1200" dirty="0"/>
              <a:t>h2=h2.difference(h3).difference(h4);</a:t>
            </a:r>
          </a:p>
          <a:p>
            <a:r>
              <a:rPr lang="en-US" sz="1200" dirty="0"/>
              <a:t>pole=cylinder(0.5,8).translate(0,3,-7);</a:t>
            </a:r>
          </a:p>
          <a:p>
            <a:r>
              <a:rPr lang="en-US" sz="1200" dirty="0"/>
              <a:t>h2=h2.union(pole);</a:t>
            </a:r>
          </a:p>
          <a:p>
            <a:r>
              <a:rPr lang="en-US" sz="1200" dirty="0"/>
              <a:t>c1=cylinder(4,3,25).translate(0,8,-3.5).difference(cylinder(3.05,3,25).translate(0,8,-3.5));</a:t>
            </a:r>
          </a:p>
          <a:p>
            <a:r>
              <a:rPr lang="en-US" sz="1200" dirty="0"/>
              <a:t>h2=h2.union(c1);</a:t>
            </a:r>
          </a:p>
          <a:p>
            <a:r>
              <a:rPr lang="en-US" sz="1200" dirty="0"/>
              <a:t>body=cone(5,0.5,15).translate(0,-7,-4);</a:t>
            </a:r>
          </a:p>
          <a:p>
            <a:r>
              <a:rPr lang="en-US" sz="1200" dirty="0"/>
              <a:t>h2=h2.union(body);</a:t>
            </a:r>
          </a:p>
          <a:p>
            <a:r>
              <a:rPr lang="en-US" sz="1200" dirty="0"/>
              <a:t>leg=cylinder(0.5,10).translate(-2,-17,-4);</a:t>
            </a:r>
          </a:p>
          <a:p>
            <a:r>
              <a:rPr lang="en-US" sz="1200" dirty="0"/>
              <a:t>h2=h2.union(leg);</a:t>
            </a:r>
          </a:p>
          <a:p>
            <a:r>
              <a:rPr lang="en-US" sz="1200" dirty="0" err="1"/>
              <a:t>leg.clone</a:t>
            </a:r>
            <a:r>
              <a:rPr lang="en-US" sz="1200" dirty="0"/>
              <a:t>();</a:t>
            </a:r>
          </a:p>
          <a:p>
            <a:r>
              <a:rPr lang="en-US" sz="1200" dirty="0" err="1"/>
              <a:t>leg.translate</a:t>
            </a:r>
            <a:r>
              <a:rPr lang="en-US" sz="1200" dirty="0"/>
              <a:t>(4,0,0);</a:t>
            </a:r>
          </a:p>
          <a:p>
            <a:r>
              <a:rPr lang="en-US" sz="1200" dirty="0"/>
              <a:t>h2=h2.union(leg);</a:t>
            </a:r>
          </a:p>
          <a:p>
            <a:r>
              <a:rPr lang="en-US" sz="1200" dirty="0"/>
              <a:t>h2.rotateX(90);</a:t>
            </a:r>
          </a:p>
          <a:p>
            <a:r>
              <a:rPr lang="en-US" sz="1200" dirty="0"/>
              <a:t>h2.display();</a:t>
            </a:r>
          </a:p>
        </p:txBody>
      </p:sp>
    </p:spTree>
    <p:extLst>
      <p:ext uri="{BB962C8B-B14F-4D97-AF65-F5344CB8AC3E}">
        <p14:creationId xmlns:p14="http://schemas.microsoft.com/office/powerpoint/2010/main" val="30961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541" y="54591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Submarine</a:t>
            </a:r>
          </a:p>
          <a:p>
            <a:endParaRPr lang="en-US" sz="1400" dirty="0"/>
          </a:p>
          <a:p>
            <a:r>
              <a:rPr lang="en-US" sz="1400" dirty="0" smtClean="0"/>
              <a:t>c1 </a:t>
            </a:r>
            <a:r>
              <a:rPr lang="en-US" sz="1400" dirty="0"/>
              <a:t>= cylinder(7.5,60).</a:t>
            </a:r>
            <a:r>
              <a:rPr lang="en-US" sz="1400" dirty="0" err="1"/>
              <a:t>rotateX</a:t>
            </a:r>
            <a:r>
              <a:rPr lang="en-US" sz="1400" dirty="0"/>
              <a:t>(90);</a:t>
            </a:r>
          </a:p>
          <a:p>
            <a:r>
              <a:rPr lang="en-US" sz="1400" dirty="0"/>
              <a:t>c2 = cylinder(5,25).translate(0,12.5,0);</a:t>
            </a:r>
          </a:p>
          <a:p>
            <a:r>
              <a:rPr lang="en-US" sz="1400" dirty="0"/>
              <a:t>c3 = cylinder(2.5,20).translate(0,12.5,17.5);</a:t>
            </a:r>
          </a:p>
          <a:p>
            <a:r>
              <a:rPr lang="en-US" sz="1400" dirty="0"/>
              <a:t>c4 = cylinder(2.5,20).translate(0,12.5,-17.5);</a:t>
            </a:r>
          </a:p>
          <a:p>
            <a:r>
              <a:rPr lang="en-US" sz="1400" dirty="0"/>
              <a:t>s1= sphere(7.5).translate(0,0,30);</a:t>
            </a:r>
          </a:p>
          <a:p>
            <a:r>
              <a:rPr lang="en-US" sz="1400" dirty="0"/>
              <a:t>s2= sphere(7.5).translate(0,0,-30);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sub = s1.union(s2).union(c1).union(c2).union(c3).union(c4);</a:t>
            </a:r>
          </a:p>
          <a:p>
            <a:r>
              <a:rPr lang="en-US" sz="1400" dirty="0" err="1"/>
              <a:t>sub.rotateX</a:t>
            </a:r>
            <a:r>
              <a:rPr lang="en-US" sz="1400" dirty="0"/>
              <a:t>(90);</a:t>
            </a:r>
          </a:p>
          <a:p>
            <a:r>
              <a:rPr lang="en-US" sz="1400" dirty="0" err="1"/>
              <a:t>sub.display</a:t>
            </a:r>
            <a:r>
              <a:rPr lang="en-US" sz="1400" dirty="0" smtClean="0"/>
              <a:t>();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181" y="904488"/>
            <a:ext cx="26765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468" y="706394"/>
            <a:ext cx="3446505" cy="17232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3589" y="86308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Pencil</a:t>
            </a:r>
          </a:p>
          <a:p>
            <a:endParaRPr lang="en-US" sz="1400" dirty="0"/>
          </a:p>
          <a:p>
            <a:r>
              <a:rPr lang="en-US" sz="1400" dirty="0" err="1" smtClean="0"/>
              <a:t>pencilpoint</a:t>
            </a:r>
            <a:r>
              <a:rPr lang="en-US" sz="1400" dirty="0"/>
              <a:t>= cone(9.8, 0.1, 40);</a:t>
            </a:r>
          </a:p>
          <a:p>
            <a:r>
              <a:rPr lang="en-US" sz="1400" dirty="0" err="1"/>
              <a:t>pencilbody</a:t>
            </a:r>
            <a:r>
              <a:rPr lang="en-US" sz="1400" dirty="0"/>
              <a:t>=cylinder(10,200,6).</a:t>
            </a:r>
            <a:r>
              <a:rPr lang="en-US" sz="1400" dirty="0" err="1"/>
              <a:t>translateY</a:t>
            </a:r>
            <a:r>
              <a:rPr lang="en-US" sz="1400" dirty="0"/>
              <a:t>(-120);</a:t>
            </a:r>
          </a:p>
          <a:p>
            <a:r>
              <a:rPr lang="en-US" sz="1400" dirty="0"/>
              <a:t>pencil=</a:t>
            </a:r>
            <a:r>
              <a:rPr lang="en-US" sz="1400" dirty="0" err="1"/>
              <a:t>pencilbody.union</a:t>
            </a:r>
            <a:r>
              <a:rPr lang="en-US" sz="1400" dirty="0"/>
              <a:t>(</a:t>
            </a:r>
            <a:r>
              <a:rPr lang="en-US" sz="1400" dirty="0" err="1"/>
              <a:t>pencilpoint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pencil.display</a:t>
            </a:r>
            <a:r>
              <a:rPr lang="en-US" sz="1400" dirty="0"/>
              <a:t>();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97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190" y="288710"/>
            <a:ext cx="2438400" cy="31337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918" y="761126"/>
            <a:ext cx="539166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Traffic Cone</a:t>
            </a:r>
          </a:p>
          <a:p>
            <a:endParaRPr lang="en-US" sz="1200" dirty="0"/>
          </a:p>
          <a:p>
            <a:r>
              <a:rPr lang="en-US" sz="1200" dirty="0" smtClean="0"/>
              <a:t>e1 </a:t>
            </a:r>
            <a:r>
              <a:rPr lang="en-US" sz="1200" dirty="0"/>
              <a:t>= cube(2.5,3,0.25).union(cube(3,2.5,0.25));</a:t>
            </a:r>
          </a:p>
          <a:p>
            <a:r>
              <a:rPr lang="en-US" sz="1200" dirty="0"/>
              <a:t>e2 = cylinder(0.25,0.26).</a:t>
            </a:r>
            <a:r>
              <a:rPr lang="en-US" sz="1200" dirty="0" err="1"/>
              <a:t>rotateX</a:t>
            </a:r>
            <a:r>
              <a:rPr lang="en-US" sz="1200" dirty="0"/>
              <a:t>(90).translate(-1.25,1.25,0);</a:t>
            </a:r>
          </a:p>
          <a:p>
            <a:r>
              <a:rPr lang="en-US" sz="1200" dirty="0"/>
              <a:t>e2 = e2.union(e2.clone().translate(2.5,0,0));</a:t>
            </a:r>
          </a:p>
          <a:p>
            <a:r>
              <a:rPr lang="en-US" sz="1200" dirty="0"/>
              <a:t>e2 = e2.union(e2.clone().translate(0,-2.5,0));</a:t>
            </a:r>
          </a:p>
          <a:p>
            <a:r>
              <a:rPr lang="en-US" sz="1200" dirty="0"/>
              <a:t>e1 = e1.union(e2);</a:t>
            </a:r>
          </a:p>
          <a:p>
            <a:r>
              <a:rPr lang="en-US" sz="1200" dirty="0"/>
              <a:t>e1 = e1.difference(e1.clone().scale(0.83,0.83,0.5).translate(0,0,-0.125));</a:t>
            </a:r>
          </a:p>
          <a:p>
            <a:r>
              <a:rPr lang="en-US" sz="1200" dirty="0"/>
              <a:t>e1 = e1.union(cone(1.25,0.5,4.25).</a:t>
            </a:r>
            <a:r>
              <a:rPr lang="en-US" sz="1200" dirty="0" err="1"/>
              <a:t>rotateX</a:t>
            </a:r>
            <a:r>
              <a:rPr lang="en-US" sz="1200" dirty="0"/>
              <a:t>(90).translate(0,0,2.125));</a:t>
            </a:r>
          </a:p>
          <a:p>
            <a:r>
              <a:rPr lang="en-US" sz="1200" dirty="0"/>
              <a:t>e1 = e1.difference(cone(1.18,0.405,4.376).</a:t>
            </a:r>
            <a:r>
              <a:rPr lang="en-US" sz="1200" dirty="0" err="1"/>
              <a:t>rotateX</a:t>
            </a:r>
            <a:r>
              <a:rPr lang="en-US" sz="1200" dirty="0"/>
              <a:t>(90).translate(0,0,2.125));</a:t>
            </a:r>
          </a:p>
          <a:p>
            <a:r>
              <a:rPr lang="en-US" sz="1200" dirty="0"/>
              <a:t>e1.display();</a:t>
            </a:r>
          </a:p>
        </p:txBody>
      </p:sp>
    </p:spTree>
    <p:extLst>
      <p:ext uri="{BB962C8B-B14F-4D97-AF65-F5344CB8AC3E}">
        <p14:creationId xmlns:p14="http://schemas.microsoft.com/office/powerpoint/2010/main" val="16330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530" y="137727"/>
            <a:ext cx="4076700" cy="42100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8876" y="10885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Coffee Mug </a:t>
            </a:r>
          </a:p>
          <a:p>
            <a:endParaRPr lang="en-US" sz="1200" dirty="0"/>
          </a:p>
          <a:p>
            <a:r>
              <a:rPr lang="en-US" sz="1200" dirty="0" err="1" smtClean="0"/>
              <a:t>mainmug</a:t>
            </a:r>
            <a:r>
              <a:rPr lang="en-US" sz="1200" dirty="0"/>
              <a:t>= cylinder(10,20).union(torus(4.5,1.2).</a:t>
            </a:r>
            <a:r>
              <a:rPr lang="en-US" sz="1200" dirty="0" err="1"/>
              <a:t>translateX</a:t>
            </a:r>
            <a:r>
              <a:rPr lang="en-US" sz="1200" dirty="0"/>
              <a:t>(10.5));</a:t>
            </a:r>
          </a:p>
          <a:p>
            <a:r>
              <a:rPr lang="en-US" sz="1200" dirty="0" err="1"/>
              <a:t>mughole</a:t>
            </a:r>
            <a:r>
              <a:rPr lang="en-US" sz="1200" dirty="0"/>
              <a:t>=cylinder(8.5,30).</a:t>
            </a:r>
            <a:r>
              <a:rPr lang="en-US" sz="1200" dirty="0" err="1"/>
              <a:t>translateY</a:t>
            </a:r>
            <a:r>
              <a:rPr lang="en-US" sz="1200" dirty="0"/>
              <a:t>(-1.5);</a:t>
            </a:r>
          </a:p>
          <a:p>
            <a:r>
              <a:rPr lang="en-US" sz="1200" dirty="0" err="1"/>
              <a:t>mainmug</a:t>
            </a:r>
            <a:r>
              <a:rPr lang="en-US" sz="1200" dirty="0"/>
              <a:t> =</a:t>
            </a:r>
            <a:r>
              <a:rPr lang="en-US" sz="1200" dirty="0" err="1"/>
              <a:t>mainmug.difference</a:t>
            </a:r>
            <a:r>
              <a:rPr lang="en-US" sz="1200" dirty="0"/>
              <a:t>(</a:t>
            </a:r>
            <a:r>
              <a:rPr lang="en-US" sz="1200" dirty="0" err="1"/>
              <a:t>mughole</a:t>
            </a:r>
            <a:r>
              <a:rPr lang="en-US" sz="1200" dirty="0"/>
              <a:t>);</a:t>
            </a:r>
          </a:p>
          <a:p>
            <a:r>
              <a:rPr lang="en-US" sz="1200" dirty="0" err="1"/>
              <a:t>mainmug.rotateX</a:t>
            </a:r>
            <a:r>
              <a:rPr lang="en-US" sz="1200" dirty="0"/>
              <a:t>(-90);</a:t>
            </a:r>
          </a:p>
          <a:p>
            <a:r>
              <a:rPr lang="en-US" sz="1200" dirty="0" err="1"/>
              <a:t>mainmug.display</a:t>
            </a:r>
            <a:r>
              <a:rPr lang="en-US" sz="1200" dirty="0"/>
              <a:t>();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34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352" y="1072286"/>
            <a:ext cx="3019425" cy="2381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4865" y="647084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Bug </a:t>
            </a:r>
          </a:p>
          <a:p>
            <a:endParaRPr lang="en-US" sz="1200" dirty="0"/>
          </a:p>
          <a:p>
            <a:r>
              <a:rPr lang="en-US" sz="1200" dirty="0" smtClean="0"/>
              <a:t>cyl1 </a:t>
            </a:r>
            <a:r>
              <a:rPr lang="en-US" sz="1200" dirty="0"/>
              <a:t>= cylinder(10,5);</a:t>
            </a:r>
          </a:p>
          <a:p>
            <a:r>
              <a:rPr lang="en-US" sz="1200" dirty="0"/>
              <a:t>cyl2 = cyl1.clone().</a:t>
            </a:r>
            <a:r>
              <a:rPr lang="en-US" sz="1200" dirty="0" err="1"/>
              <a:t>translateZ</a:t>
            </a:r>
            <a:r>
              <a:rPr lang="en-US" sz="1200" dirty="0"/>
              <a:t>(-15);</a:t>
            </a:r>
          </a:p>
          <a:p>
            <a:r>
              <a:rPr lang="en-US" sz="1200" dirty="0"/>
              <a:t>cyl3 = cyl1.clone().</a:t>
            </a:r>
            <a:r>
              <a:rPr lang="en-US" sz="1200" dirty="0" err="1"/>
              <a:t>translateZ</a:t>
            </a:r>
            <a:r>
              <a:rPr lang="en-US" sz="1200" dirty="0"/>
              <a:t>(-30);</a:t>
            </a:r>
          </a:p>
          <a:p>
            <a:r>
              <a:rPr lang="en-US" sz="1200" dirty="0"/>
              <a:t>body = cyl1.union(cyl2).union(cyl3);</a:t>
            </a:r>
          </a:p>
          <a:p>
            <a:endParaRPr lang="en-US" sz="1200" dirty="0"/>
          </a:p>
          <a:p>
            <a:r>
              <a:rPr lang="en-US" sz="1200" dirty="0"/>
              <a:t>eye1 = cylinder(1,4).translate(4,0.5,4);</a:t>
            </a:r>
          </a:p>
          <a:p>
            <a:r>
              <a:rPr lang="en-US" sz="1200" dirty="0"/>
              <a:t>eye2 = eye1.clone().</a:t>
            </a:r>
            <a:r>
              <a:rPr lang="en-US" sz="1200" dirty="0" err="1"/>
              <a:t>translateX</a:t>
            </a:r>
            <a:r>
              <a:rPr lang="en-US" sz="1200" dirty="0"/>
              <a:t>(-8);</a:t>
            </a:r>
          </a:p>
          <a:p>
            <a:r>
              <a:rPr lang="en-US" sz="1200" dirty="0"/>
              <a:t>body = </a:t>
            </a:r>
            <a:r>
              <a:rPr lang="en-US" sz="1200" dirty="0" err="1"/>
              <a:t>body.difference</a:t>
            </a:r>
            <a:r>
              <a:rPr lang="en-US" sz="1200" dirty="0"/>
              <a:t>(eye1).difference(eye2);</a:t>
            </a:r>
          </a:p>
          <a:p>
            <a:endParaRPr lang="en-US" sz="1200" dirty="0"/>
          </a:p>
          <a:p>
            <a:r>
              <a:rPr lang="en-US" sz="1200" dirty="0"/>
              <a:t>ant1 = cylinder(1.5,7).union(sphere(2).</a:t>
            </a:r>
            <a:r>
              <a:rPr lang="en-US" sz="1200" dirty="0" err="1"/>
              <a:t>translateY</a:t>
            </a:r>
            <a:r>
              <a:rPr lang="en-US" sz="1200" dirty="0"/>
              <a:t>(2));</a:t>
            </a:r>
          </a:p>
          <a:p>
            <a:r>
              <a:rPr lang="en-US" sz="1200" dirty="0"/>
              <a:t>ant1 = ant1.translate(6,6,0);</a:t>
            </a:r>
          </a:p>
          <a:p>
            <a:r>
              <a:rPr lang="en-US" sz="1200" dirty="0"/>
              <a:t>ant2 = ant1.clone().</a:t>
            </a:r>
            <a:r>
              <a:rPr lang="en-US" sz="1200" dirty="0" err="1"/>
              <a:t>translateX</a:t>
            </a:r>
            <a:r>
              <a:rPr lang="en-US" sz="1200" dirty="0"/>
              <a:t>(-12);</a:t>
            </a:r>
          </a:p>
          <a:p>
            <a:r>
              <a:rPr lang="en-US" sz="1200" dirty="0"/>
              <a:t>body = </a:t>
            </a:r>
            <a:r>
              <a:rPr lang="en-US" sz="1200" dirty="0" err="1"/>
              <a:t>body.union</a:t>
            </a:r>
            <a:r>
              <a:rPr lang="en-US" sz="1200" dirty="0"/>
              <a:t>(ant1).union(ant2);</a:t>
            </a:r>
          </a:p>
          <a:p>
            <a:r>
              <a:rPr lang="en-US" sz="1200" dirty="0"/>
              <a:t>body = </a:t>
            </a:r>
            <a:r>
              <a:rPr lang="en-US" sz="1200" dirty="0" err="1"/>
              <a:t>body.rotateX</a:t>
            </a:r>
            <a:r>
              <a:rPr lang="en-US" sz="1200" dirty="0"/>
              <a:t>(90);</a:t>
            </a:r>
          </a:p>
          <a:p>
            <a:r>
              <a:rPr lang="en-US" sz="1200" dirty="0" err="1"/>
              <a:t>body.display</a:t>
            </a:r>
            <a:r>
              <a:rPr lang="en-US" sz="12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255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12039</TotalTime>
  <Words>502</Words>
  <Application>Microsoft Office PowerPoint</Application>
  <PresentationFormat>On-screen Show (4:3)</PresentationFormat>
  <Paragraphs>104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3</vt:i4>
      </vt:variant>
    </vt:vector>
  </HeadingPairs>
  <TitlesOfParts>
    <vt:vector size="16" baseType="lpstr">
      <vt:lpstr>Arial</vt:lpstr>
      <vt:lpstr>Times New Roman</vt:lpstr>
      <vt:lpstr>Wingdings</vt:lpstr>
      <vt:lpstr>1_USCMM9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suresh</cp:lastModifiedBy>
  <cp:revision>2463</cp:revision>
  <cp:lastPrinted>2015-03-14T16:03:07Z</cp:lastPrinted>
  <dcterms:created xsi:type="dcterms:W3CDTF">2007-07-12T22:43:05Z</dcterms:created>
  <dcterms:modified xsi:type="dcterms:W3CDTF">2015-11-29T21:54:55Z</dcterms:modified>
</cp:coreProperties>
</file>