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31" autoAdjust="0"/>
  </p:normalViewPr>
  <p:slideViewPr>
    <p:cSldViewPr>
      <p:cViewPr varScale="1">
        <p:scale>
          <a:sx n="75" d="100"/>
          <a:sy n="75" d="100"/>
        </p:scale>
        <p:origin x="1594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7EEF7-1059-42AB-8D19-DC4BBE1D633E}" type="datetimeFigureOut">
              <a:rPr lang="en-US" smtClean="0"/>
              <a:t>6/20/2021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6DEFE-E9F7-41B0-803A-E80D607E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2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46DEFE-E9F7-41B0-803A-E80D607E6A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74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8762081-3296-4F4E-9053-8BACAAA2CF84}" type="datetimeFigureOut">
              <a:rPr lang="en-US" smtClean="0"/>
              <a:t>6/20/2021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0FB70DD-D6C3-47C8-96F1-EA7A33BC7FC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&lt;Name of Project&gt;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Name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417C24-8368-4303-9F3C-4830CEAF15BA}"/>
              </a:ext>
            </a:extLst>
          </p:cNvPr>
          <p:cNvSpPr txBox="1">
            <a:spLocks/>
          </p:cNvSpPr>
          <p:nvPr/>
        </p:nvSpPr>
        <p:spPr>
          <a:xfrm>
            <a:off x="1066800" y="5029200"/>
            <a:ext cx="6019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is a sample project template. Change the contents to suit your needs.</a:t>
            </a:r>
          </a:p>
        </p:txBody>
      </p:sp>
    </p:spTree>
    <p:extLst>
      <p:ext uri="{BB962C8B-B14F-4D97-AF65-F5344CB8AC3E}">
        <p14:creationId xmlns:p14="http://schemas.microsoft.com/office/powerpoint/2010/main" val="333821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04" y="301462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 Ziggurat is an Ancient Religious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1447800"/>
          </a:xfrm>
        </p:spPr>
        <p:txBody>
          <a:bodyPr>
            <a:normAutofit/>
          </a:bodyPr>
          <a:lstStyle/>
          <a:p>
            <a:r>
              <a:rPr lang="en-US" dirty="0"/>
              <a:t>Found in Mesopotamia</a:t>
            </a:r>
          </a:p>
          <a:p>
            <a:r>
              <a:rPr lang="en-US" dirty="0"/>
              <a:t>Made of brick</a:t>
            </a:r>
          </a:p>
          <a:p>
            <a:r>
              <a:rPr lang="en-US" dirty="0"/>
              <a:t>Religious purposes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14" t="8706" r="2719" b="51144"/>
          <a:stretch/>
        </p:blipFill>
        <p:spPr bwMode="auto">
          <a:xfrm>
            <a:off x="533400" y="3743227"/>
            <a:ext cx="3345128" cy="249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s3.amazonaws.com/aworlds_media/ibase_1/00/09/54/00095400_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595" y="1181657"/>
            <a:ext cx="3109005" cy="231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6980104" y="4191000"/>
            <a:ext cx="426904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0" name="Picture 6" descr="http://upload.wikimedia.org/wikipedia/commons/thumb/e/ed/N-Mesopotamia_and_Syria_english.svg/320px-N-Mesopotamia_and_Syria_english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22" y="3598446"/>
            <a:ext cx="4173808" cy="294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 rot="1599400">
            <a:off x="4850790" y="3934613"/>
            <a:ext cx="3404820" cy="16260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7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Coding the Main Body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17714" y="4715555"/>
            <a:ext cx="4354286" cy="1328056"/>
          </a:xfrm>
        </p:spPr>
        <p:txBody>
          <a:bodyPr/>
          <a:lstStyle/>
          <a:p>
            <a:r>
              <a:rPr lang="en-US" altLang="zh-CN" dirty="0"/>
              <a:t>Simple</a:t>
            </a:r>
            <a:r>
              <a:rPr lang="zh-CN" altLang="en-US" dirty="0"/>
              <a:t> </a:t>
            </a:r>
            <a:r>
              <a:rPr lang="en-US" altLang="zh-CN" dirty="0"/>
              <a:t>for loop </a:t>
            </a:r>
          </a:p>
          <a:p>
            <a:r>
              <a:rPr lang="en-US" dirty="0"/>
              <a:t>Made the stacking boxes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979" y="3581400"/>
            <a:ext cx="3867150" cy="225742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583871"/>
            <a:ext cx="8229600" cy="31316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dirty="0"/>
              <a:t>Ziggurat=cube(100,10,100);</a:t>
            </a:r>
          </a:p>
          <a:p>
            <a:pPr marL="0" indent="0">
              <a:buNone/>
            </a:pPr>
            <a:r>
              <a:rPr lang="en-US" altLang="zh-CN" sz="2000" dirty="0"/>
              <a:t>for(</a:t>
            </a:r>
            <a:r>
              <a:rPr lang="en-US" altLang="zh-CN" sz="2000" dirty="0" err="1"/>
              <a:t>i</a:t>
            </a:r>
            <a:r>
              <a:rPr lang="en-US" altLang="zh-CN" sz="2000" dirty="0"/>
              <a:t>=1;i&lt;=9;i=i+1)</a:t>
            </a:r>
          </a:p>
          <a:p>
            <a:pPr marL="0" indent="0">
              <a:buNone/>
            </a:pPr>
            <a:r>
              <a:rPr lang="en-US" altLang="zh-CN" sz="2000" dirty="0"/>
              <a:t>{</a:t>
            </a:r>
          </a:p>
          <a:p>
            <a:pPr marL="0" indent="0">
              <a:buNone/>
            </a:pPr>
            <a:r>
              <a:rPr lang="en-US" altLang="zh-CN" sz="2000" dirty="0"/>
              <a:t>  stairs=cube(100-7.5*i,10,100-7.5*</a:t>
            </a:r>
            <a:r>
              <a:rPr lang="en-US" altLang="zh-CN" sz="2000" dirty="0" err="1"/>
              <a:t>i</a:t>
            </a:r>
            <a:r>
              <a:rPr lang="en-US" altLang="zh-CN" sz="2000" dirty="0"/>
              <a:t>).move(0,i*5,0);</a:t>
            </a:r>
          </a:p>
          <a:p>
            <a:pPr marL="0" indent="0">
              <a:buNone/>
            </a:pPr>
            <a:r>
              <a:rPr lang="en-US" altLang="zh-CN" sz="2000" dirty="0"/>
              <a:t> Ziggurat = </a:t>
            </a:r>
            <a:r>
              <a:rPr lang="en-US" altLang="zh-CN" sz="2000" dirty="0" err="1"/>
              <a:t>Ziggurat.add</a:t>
            </a:r>
            <a:r>
              <a:rPr lang="en-US" altLang="zh-CN" sz="2000" dirty="0"/>
              <a:t>(stairs);</a:t>
            </a:r>
          </a:p>
          <a:p>
            <a:pPr marL="0" indent="0">
              <a:buNone/>
            </a:pPr>
            <a:r>
              <a:rPr lang="en-US" altLang="zh-CN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626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the Stairway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126" y="4386942"/>
            <a:ext cx="8229600" cy="2819400"/>
          </a:xfrm>
        </p:spPr>
        <p:txBody>
          <a:bodyPr/>
          <a:lstStyle/>
          <a:p>
            <a:r>
              <a:rPr lang="en-US" dirty="0"/>
              <a:t>The stair strip</a:t>
            </a:r>
          </a:p>
          <a:p>
            <a:pPr algn="r"/>
            <a:r>
              <a:rPr lang="en-US" dirty="0"/>
              <a:t>2 Booleans used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418" y="4191000"/>
            <a:ext cx="3879891" cy="242887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23455" y="1545771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strairStrip</a:t>
            </a:r>
            <a:r>
              <a:rPr lang="en-US" sz="2000" dirty="0"/>
              <a:t>=cube(10,117,10).</a:t>
            </a:r>
            <a:r>
              <a:rPr lang="en-US" sz="2000" dirty="0" err="1"/>
              <a:t>rotateX</a:t>
            </a:r>
            <a:r>
              <a:rPr lang="en-US" sz="2000" dirty="0"/>
              <a:t>(-36).move(0,0,48);</a:t>
            </a:r>
          </a:p>
          <a:p>
            <a:pPr marL="0" indent="0">
              <a:buNone/>
            </a:pPr>
            <a:r>
              <a:rPr lang="en-US" sz="2000" dirty="0"/>
              <a:t>g3=cube(200,100,200).move(0,-55,0);</a:t>
            </a:r>
          </a:p>
          <a:p>
            <a:pPr marL="0" indent="0">
              <a:buNone/>
            </a:pPr>
            <a:r>
              <a:rPr lang="en-US" sz="2000" dirty="0" err="1"/>
              <a:t>strairStrip</a:t>
            </a:r>
            <a:r>
              <a:rPr lang="en-US" sz="2000" dirty="0"/>
              <a:t>=</a:t>
            </a:r>
            <a:r>
              <a:rPr lang="en-US" sz="2000" dirty="0" err="1"/>
              <a:t>strairStrip.subtract</a:t>
            </a:r>
            <a:r>
              <a:rPr lang="en-US" sz="2000" dirty="0"/>
              <a:t>(g3);</a:t>
            </a:r>
          </a:p>
          <a:p>
            <a:pPr marL="0" indent="0">
              <a:buNone/>
            </a:pPr>
            <a:r>
              <a:rPr lang="en-US" altLang="zh-CN" sz="2000" dirty="0"/>
              <a:t>Ziggurat </a:t>
            </a:r>
            <a:r>
              <a:rPr lang="en-US" sz="2000" dirty="0"/>
              <a:t>=</a:t>
            </a:r>
            <a:r>
              <a:rPr lang="en-US" altLang="zh-CN" sz="2000" dirty="0"/>
              <a:t> </a:t>
            </a:r>
            <a:r>
              <a:rPr lang="en-US" altLang="zh-CN" sz="2000" dirty="0" err="1"/>
              <a:t>Ziggurat</a:t>
            </a:r>
            <a:r>
              <a:rPr lang="en-US" sz="2000" dirty="0" err="1"/>
              <a:t>.add</a:t>
            </a:r>
            <a:r>
              <a:rPr lang="en-US" sz="2000" dirty="0"/>
              <a:t>(</a:t>
            </a:r>
            <a:r>
              <a:rPr lang="en-US" sz="2000" dirty="0" err="1"/>
              <a:t>strairStrip</a:t>
            </a:r>
            <a:r>
              <a:rPr lang="en-US" sz="20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5755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the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152" y="5410200"/>
            <a:ext cx="8229600" cy="2057400"/>
          </a:xfrm>
        </p:spPr>
        <p:txBody>
          <a:bodyPr/>
          <a:lstStyle/>
          <a:p>
            <a:r>
              <a:rPr lang="en-US" dirty="0"/>
              <a:t>Last fancy additions to the top</a:t>
            </a:r>
          </a:p>
          <a:p>
            <a:r>
              <a:rPr lang="en-US" dirty="0"/>
              <a:t>Simple Cubes and a sphere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2152" y="1621970"/>
            <a:ext cx="8229600" cy="3165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//Top portion</a:t>
            </a:r>
          </a:p>
          <a:p>
            <a:pPr marL="0" indent="0">
              <a:buNone/>
            </a:pPr>
            <a:r>
              <a:rPr lang="en-US" sz="2000" dirty="0" err="1"/>
              <a:t>topSphere</a:t>
            </a:r>
            <a:r>
              <a:rPr lang="en-US" sz="2000" dirty="0"/>
              <a:t>=sphere(10).move(0,50,0);</a:t>
            </a:r>
          </a:p>
          <a:p>
            <a:pPr marL="0" indent="0">
              <a:buNone/>
            </a:pPr>
            <a:r>
              <a:rPr lang="en-US" altLang="zh-CN" sz="2000" dirty="0"/>
              <a:t>Ziggurat </a:t>
            </a:r>
            <a:r>
              <a:rPr lang="en-US" sz="2000" dirty="0"/>
              <a:t>=</a:t>
            </a:r>
            <a:r>
              <a:rPr lang="en-US" altLang="zh-CN" sz="2000" dirty="0"/>
              <a:t> </a:t>
            </a:r>
            <a:r>
              <a:rPr lang="en-US" altLang="zh-CN" sz="2000" dirty="0" err="1"/>
              <a:t>Ziggurat</a:t>
            </a:r>
            <a:r>
              <a:rPr lang="en-US" sz="2000" dirty="0" err="1"/>
              <a:t>.add</a:t>
            </a:r>
            <a:r>
              <a:rPr lang="en-US" sz="2000" dirty="0"/>
              <a:t>(</a:t>
            </a:r>
            <a:r>
              <a:rPr lang="en-US" sz="2000" dirty="0" err="1"/>
              <a:t>topSphere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topPillar1=cube(5,10,5).move(13.75,55,13.75);</a:t>
            </a:r>
          </a:p>
          <a:p>
            <a:pPr marL="0" indent="0">
              <a:buNone/>
            </a:pPr>
            <a:r>
              <a:rPr lang="en-US" sz="2000" dirty="0"/>
              <a:t>topPillar2=cube(5,10,5).move(13.75,55,-13.75);</a:t>
            </a:r>
          </a:p>
          <a:p>
            <a:pPr marL="0" indent="0">
              <a:buNone/>
            </a:pPr>
            <a:r>
              <a:rPr lang="en-US" sz="2000" dirty="0"/>
              <a:t>topPillar3=cube(5,10,5).move(-13.75,55,-13.75);</a:t>
            </a:r>
          </a:p>
          <a:p>
            <a:pPr marL="0" indent="0">
              <a:buNone/>
            </a:pPr>
            <a:r>
              <a:rPr lang="en-US" sz="2000" dirty="0"/>
              <a:t>topPillar4=cube(5,10,5).move(-13.75,55,13.75);</a:t>
            </a:r>
          </a:p>
          <a:p>
            <a:pPr marL="0" indent="0">
              <a:buNone/>
            </a:pPr>
            <a:r>
              <a:rPr lang="en-US" altLang="zh-CN" sz="2000" dirty="0"/>
              <a:t>Ziggurat </a:t>
            </a:r>
            <a:r>
              <a:rPr lang="en-US" sz="2000" dirty="0"/>
              <a:t>=</a:t>
            </a:r>
            <a:r>
              <a:rPr lang="en-US" altLang="zh-CN" sz="2000" dirty="0"/>
              <a:t> </a:t>
            </a:r>
            <a:r>
              <a:rPr lang="en-US" altLang="zh-CN" sz="2000" dirty="0" err="1"/>
              <a:t>Ziggurat</a:t>
            </a:r>
            <a:r>
              <a:rPr lang="en-US" sz="2000" dirty="0" err="1"/>
              <a:t>.add</a:t>
            </a:r>
            <a:r>
              <a:rPr lang="en-US" sz="2000" dirty="0"/>
              <a:t>(topPillar1).add(topPillar2);</a:t>
            </a:r>
          </a:p>
          <a:p>
            <a:pPr marL="0" indent="0">
              <a:buNone/>
            </a:pPr>
            <a:r>
              <a:rPr lang="en-US" altLang="zh-CN" sz="2000" dirty="0"/>
              <a:t>Ziggurat </a:t>
            </a:r>
            <a:r>
              <a:rPr lang="en-US" sz="2000" dirty="0"/>
              <a:t>=</a:t>
            </a:r>
            <a:r>
              <a:rPr lang="en-US" altLang="zh-CN" sz="2000" dirty="0"/>
              <a:t> Ziggurat</a:t>
            </a:r>
            <a:r>
              <a:rPr lang="en-US" sz="2000" dirty="0"/>
              <a:t>. add(topPillar3).add(topPillar4);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399" y="1231080"/>
            <a:ext cx="3151351" cy="192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Code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781657-CB93-4F73-BBBF-53C1E8A46664}"/>
              </a:ext>
            </a:extLst>
          </p:cNvPr>
          <p:cNvSpPr txBox="1"/>
          <p:nvPr/>
        </p:nvSpPr>
        <p:spPr>
          <a:xfrm>
            <a:off x="3093720" y="685800"/>
            <a:ext cx="60198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Ziggurat=cube(100,10,100);</a:t>
            </a:r>
          </a:p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=1;i&lt;=9;i=i+1)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stairs=cube(100-7.5*i,10,100-7.5*</a:t>
            </a:r>
            <a:r>
              <a:rPr lang="en-US" dirty="0" err="1"/>
              <a:t>i</a:t>
            </a:r>
            <a:r>
              <a:rPr lang="en-US" dirty="0"/>
              <a:t>).move(0,i*5,0);</a:t>
            </a:r>
          </a:p>
          <a:p>
            <a:r>
              <a:rPr lang="en-US" dirty="0"/>
              <a:t>  Ziggurat=</a:t>
            </a:r>
            <a:r>
              <a:rPr lang="en-US" dirty="0" err="1"/>
              <a:t>Ziggurat.add</a:t>
            </a:r>
            <a:r>
              <a:rPr lang="en-US" dirty="0"/>
              <a:t>(stairs);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strairStrip</a:t>
            </a:r>
            <a:r>
              <a:rPr lang="en-US" dirty="0"/>
              <a:t>=cube(10,117,10).</a:t>
            </a:r>
            <a:r>
              <a:rPr lang="en-US" dirty="0" err="1"/>
              <a:t>rotateX</a:t>
            </a:r>
            <a:r>
              <a:rPr lang="en-US" dirty="0"/>
              <a:t>(-36).move(0,0,48);</a:t>
            </a:r>
          </a:p>
          <a:p>
            <a:r>
              <a:rPr lang="en-US" dirty="0"/>
              <a:t>g3=cube(200,100,200).move(0,-55,0);</a:t>
            </a:r>
          </a:p>
          <a:p>
            <a:r>
              <a:rPr lang="en-US" dirty="0" err="1"/>
              <a:t>strairStrip</a:t>
            </a:r>
            <a:r>
              <a:rPr lang="en-US" dirty="0"/>
              <a:t>=</a:t>
            </a:r>
            <a:r>
              <a:rPr lang="en-US" dirty="0" err="1"/>
              <a:t>strairStrip.subtract</a:t>
            </a:r>
            <a:r>
              <a:rPr lang="en-US" dirty="0"/>
              <a:t>(g3);</a:t>
            </a:r>
          </a:p>
          <a:p>
            <a:r>
              <a:rPr lang="en-US" dirty="0"/>
              <a:t>Ziggurat=</a:t>
            </a:r>
            <a:r>
              <a:rPr lang="en-US" dirty="0" err="1"/>
              <a:t>Ziggurat.add</a:t>
            </a:r>
            <a:r>
              <a:rPr lang="en-US" dirty="0"/>
              <a:t>(</a:t>
            </a:r>
            <a:r>
              <a:rPr lang="en-US" dirty="0" err="1"/>
              <a:t>strairStrip</a:t>
            </a:r>
            <a:r>
              <a:rPr lang="en-US" dirty="0"/>
              <a:t>);</a:t>
            </a:r>
          </a:p>
          <a:p>
            <a:r>
              <a:rPr lang="en-US" dirty="0" err="1"/>
              <a:t>topSphere</a:t>
            </a:r>
            <a:r>
              <a:rPr lang="en-US" dirty="0"/>
              <a:t>=sphere(10).move(0,50,0);</a:t>
            </a:r>
          </a:p>
          <a:p>
            <a:r>
              <a:rPr lang="en-US" dirty="0"/>
              <a:t>Ziggurat=</a:t>
            </a:r>
            <a:r>
              <a:rPr lang="en-US" dirty="0" err="1"/>
              <a:t>Ziggurat.add</a:t>
            </a:r>
            <a:r>
              <a:rPr lang="en-US" dirty="0"/>
              <a:t>(</a:t>
            </a:r>
            <a:r>
              <a:rPr lang="en-US" dirty="0" err="1"/>
              <a:t>topSphere</a:t>
            </a:r>
            <a:r>
              <a:rPr lang="en-US" dirty="0"/>
              <a:t>)</a:t>
            </a:r>
          </a:p>
          <a:p>
            <a:r>
              <a:rPr lang="en-US" dirty="0"/>
              <a:t>topPillar1=cube(5,10,5).move(13.75,55,13.75);</a:t>
            </a:r>
          </a:p>
          <a:p>
            <a:r>
              <a:rPr lang="en-US" dirty="0"/>
              <a:t>topPillar2=cube(5,10,5).move(13.75,55,-13.75);</a:t>
            </a:r>
          </a:p>
          <a:p>
            <a:r>
              <a:rPr lang="en-US" dirty="0"/>
              <a:t>topPillar3=cube(5,10,5).move(-13.75,55,-13.75);</a:t>
            </a:r>
          </a:p>
          <a:p>
            <a:r>
              <a:rPr lang="en-US" dirty="0"/>
              <a:t>topPillar4=cube(5,10,5).move(-13.75,55,13.75);</a:t>
            </a:r>
          </a:p>
          <a:p>
            <a:r>
              <a:rPr lang="en-US" dirty="0"/>
              <a:t>Ziggurat=</a:t>
            </a:r>
            <a:r>
              <a:rPr lang="en-US" dirty="0" err="1"/>
              <a:t>Ziggurat.add</a:t>
            </a:r>
            <a:r>
              <a:rPr lang="en-US" dirty="0"/>
              <a:t>(topPillar1).add(topPillar2);</a:t>
            </a:r>
          </a:p>
          <a:p>
            <a:r>
              <a:rPr lang="en-US" dirty="0"/>
              <a:t>Ziggurat=</a:t>
            </a:r>
            <a:r>
              <a:rPr lang="en-US" dirty="0" err="1"/>
              <a:t>Ziggurat.add</a:t>
            </a:r>
            <a:r>
              <a:rPr lang="en-US" dirty="0"/>
              <a:t>(topPillar3).add(topPillar4);</a:t>
            </a:r>
          </a:p>
          <a:p>
            <a:r>
              <a:rPr lang="en-US" dirty="0" err="1"/>
              <a:t>Ziggurat.rotateX</a:t>
            </a:r>
            <a:r>
              <a:rPr lang="en-US" dirty="0"/>
              <a:t>(90).</a:t>
            </a:r>
            <a:r>
              <a:rPr lang="en-US" dirty="0" err="1"/>
              <a:t>rotateZ</a:t>
            </a:r>
            <a:r>
              <a:rPr lang="en-US" dirty="0"/>
              <a:t>(90);</a:t>
            </a:r>
          </a:p>
          <a:p>
            <a:r>
              <a:rPr lang="en-US" dirty="0" err="1"/>
              <a:t>Ziggurat.display</a:t>
            </a:r>
            <a:r>
              <a:rPr lang="en-US" dirty="0"/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7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4 cube’s placement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Staircase Alignment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066800"/>
            <a:ext cx="2506599" cy="1943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780430"/>
            <a:ext cx="4038600" cy="277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69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1275</TotalTime>
  <Words>462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Clarity</vt:lpstr>
      <vt:lpstr>&lt;Name of Project&gt;</vt:lpstr>
      <vt:lpstr>A Ziggurat is an Ancient Religious Structure</vt:lpstr>
      <vt:lpstr>Coding the Main Body</vt:lpstr>
      <vt:lpstr>Coding the Stairway</vt:lpstr>
      <vt:lpstr>Coding the Top</vt:lpstr>
      <vt:lpstr>Final Code </vt:lpstr>
      <vt:lpstr>Difficulties </vt:lpstr>
    </vt:vector>
  </TitlesOfParts>
  <Company>University of Wisconsin -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ziggurat</dc:title>
  <dc:creator>Yibo Hu</dc:creator>
  <cp:lastModifiedBy>Krishnan Suresh</cp:lastModifiedBy>
  <cp:revision>25</cp:revision>
  <dcterms:created xsi:type="dcterms:W3CDTF">2014-07-24T18:56:25Z</dcterms:created>
  <dcterms:modified xsi:type="dcterms:W3CDTF">2021-06-20T19:18:34Z</dcterms:modified>
</cp:coreProperties>
</file>