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926" r:id="rId2"/>
    <p:sldId id="985" r:id="rId3"/>
    <p:sldId id="970" r:id="rId4"/>
    <p:sldId id="974" r:id="rId5"/>
    <p:sldId id="966" r:id="rId6"/>
    <p:sldId id="977" r:id="rId7"/>
    <p:sldId id="986" r:id="rId8"/>
    <p:sldId id="987" r:id="rId9"/>
    <p:sldId id="988" r:id="rId10"/>
    <p:sldId id="989" r:id="rId11"/>
    <p:sldId id="971" r:id="rId12"/>
    <p:sldId id="976" r:id="rId13"/>
    <p:sldId id="983" r:id="rId14"/>
  </p:sldIdLst>
  <p:sldSz cx="9144000" cy="6858000" type="screen4x3"/>
  <p:notesSz cx="7315200" cy="9601200"/>
  <p:custShowLst>
    <p:custShow name="Intro (10 mins)" id="0">
      <p:sldLst/>
    </p:custShow>
    <p:custShow name="Intro+Concept (20 mins)" id="1">
      <p:sldLst/>
    </p:custShow>
    <p:custShow name="DesignTalk(50 mins)" id="2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0000"/>
    <a:srgbClr val="FF5050"/>
    <a:srgbClr val="BBE0E3"/>
    <a:srgbClr val="3366FF"/>
    <a:srgbClr val="99FF66"/>
    <a:srgbClr val="CCFF99"/>
    <a:srgbClr val="9966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50170" autoAdjust="0"/>
  </p:normalViewPr>
  <p:slideViewPr>
    <p:cSldViewPr snapToGrid="0">
      <p:cViewPr varScale="1">
        <p:scale>
          <a:sx n="82" d="100"/>
          <a:sy n="82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notesViewPr>
    <p:cSldViewPr snapToGrid="0">
      <p:cViewPr varScale="1">
        <p:scale>
          <a:sx n="56" d="100"/>
          <a:sy n="56" d="100"/>
        </p:scale>
        <p:origin x="-193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AA550B2-7C52-4093-98F4-AEDF81012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4426504-9ACB-4A09-8698-8580701B3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11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8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21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F56D-CC40-47C3-896C-90CF71511257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53378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DAFC6-B405-4EE6-8489-89028EB7BDFD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3584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3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D459-D0B6-44AE-9F07-74B01033015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2231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E7DD-1E21-4E90-AD34-76BB712B39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8013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AF8CE-7739-4E06-8607-A4612022DB31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01353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11D7-4414-40F5-AD70-FB91F46BD4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26180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AF36-51D4-481A-BC50-66841B9B0FBF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95099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3A6E5-DBA9-41E5-BB22-B04AE4560A6B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1726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0365-E463-4672-875B-5AFE93233BD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6693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8572-4884-4B19-AE5D-926369F9331C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77351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DB85-8493-442A-8AAC-52998F06DEF6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150621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8000"/>
                </a:solidFill>
                <a:latin typeface="Arial" charset="0"/>
              </a:defRPr>
            </a:lvl1pPr>
          </a:lstStyle>
          <a:p>
            <a:pPr>
              <a:defRPr/>
            </a:pPr>
            <a:fld id="{9D56F10A-A844-4534-9628-956B27507E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57200" y="958850"/>
            <a:ext cx="8229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881813" y="136525"/>
          <a:ext cx="1838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4" imgW="1838095" imgH="752381" progId="Paint.Picture">
                  <p:embed/>
                </p:oleObj>
              </mc:Choice>
              <mc:Fallback>
                <p:oleObj name="Bitmap Image" r:id="rId14" imgW="1838095" imgH="752381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136525"/>
                        <a:ext cx="18383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Arial" charset="0"/>
        <a:buChar char="–"/>
        <a:defRPr sz="20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Char char="•"/>
        <a:defRPr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00"/>
        </a:buClr>
        <a:buFont typeface="Arial" charset="0"/>
        <a:buChar char="–"/>
        <a:defRPr sz="16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404225" cy="4546600"/>
          </a:xfrm>
        </p:spPr>
        <p:txBody>
          <a:bodyPr/>
          <a:lstStyle/>
          <a:p>
            <a:pPr eaLnBrk="1" hangingPunct="1"/>
            <a:br>
              <a:rPr lang="en-US" sz="4000" b="0">
                <a:solidFill>
                  <a:schemeClr val="tx1"/>
                </a:solidFill>
              </a:rPr>
            </a:br>
            <a:r>
              <a:rPr lang="en-US" sz="4000" i="0">
                <a:solidFill>
                  <a:schemeClr val="tx1"/>
                </a:solidFill>
                <a:latin typeface="Calibri" panose="020F0502020204030204" pitchFamily="34" charset="0"/>
              </a:rPr>
              <a:t>Printable Programming</a:t>
            </a: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  <a:t>Good Coding Practice</a:t>
            </a:r>
            <a:br>
              <a:rPr lang="en-US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endParaRPr lang="en-US" sz="2400" dirty="0">
              <a:solidFill>
                <a:schemeClr val="hlink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95588" y="4981575"/>
          <a:ext cx="35528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552381" imgH="1571844" progId="Paint.Picture">
                  <p:embed/>
                </p:oleObj>
              </mc:Choice>
              <mc:Fallback>
                <p:oleObj name="Bitmap Image" r:id="rId3" imgW="3552381" imgH="157184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981575"/>
                        <a:ext cx="3552825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19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74" y="142003"/>
            <a:ext cx="8229600" cy="503238"/>
          </a:xfrm>
        </p:spPr>
        <p:txBody>
          <a:bodyPr/>
          <a:lstStyle/>
          <a:p>
            <a:r>
              <a:rPr lang="en-US" dirty="0"/>
              <a:t>Dependent numbers</a:t>
            </a:r>
          </a:p>
        </p:txBody>
      </p:sp>
      <p:pic>
        <p:nvPicPr>
          <p:cNvPr id="109570" name="Picture 1">
            <a:extLst>
              <a:ext uri="{FF2B5EF4-FFF2-40B4-BE49-F238E27FC236}">
                <a16:creationId xmlns:a16="http://schemas.microsoft.com/office/drawing/2014/main" id="{1E7D4B86-08E2-4DBD-955A-2B1E88908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78" y="4364791"/>
            <a:ext cx="2705748" cy="20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198F51-F04E-46F4-ABF5-693D937F48CA}"/>
              </a:ext>
            </a:extLst>
          </p:cNvPr>
          <p:cNvSpPr txBox="1"/>
          <p:nvPr/>
        </p:nvSpPr>
        <p:spPr>
          <a:xfrm>
            <a:off x="205274" y="1003555"/>
            <a:ext cx="873345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wheelThickness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0.1;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= 2*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wheelRadius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wheelThickness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/2;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 = torus(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wheelThickness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spoke1 = cylinder(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spoke2 = cylinder(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(45);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spoke3 = cylinder(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(90);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spoke4 = cylinder(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(135);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wheel.add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(spoke1).add(spoke2);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add(spoke3).add(spoke4);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finalWheel.display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BF9309-A333-4DD5-855E-B76B9DD05BA3}"/>
              </a:ext>
            </a:extLst>
          </p:cNvPr>
          <p:cNvSpPr txBox="1"/>
          <p:nvPr/>
        </p:nvSpPr>
        <p:spPr>
          <a:xfrm>
            <a:off x="185596" y="6006367"/>
            <a:ext cx="7400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Use minimum number of variables</a:t>
            </a:r>
          </a:p>
        </p:txBody>
      </p:sp>
    </p:spTree>
    <p:extLst>
      <p:ext uri="{BB962C8B-B14F-4D97-AF65-F5344CB8AC3E}">
        <p14:creationId xmlns:p14="http://schemas.microsoft.com/office/powerpoint/2010/main" val="296704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Purpose of Comments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Adds clarity to your code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Allows you to look up lines of code easily</a:t>
            </a: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To add a comment: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Simply add // after your code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Follow this by your comment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Comments do not affect the actual code</a:t>
            </a:r>
          </a:p>
          <a:p>
            <a:endParaRPr lang="en-US" sz="2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4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3316" y="1350818"/>
            <a:ext cx="80373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dirty="0"/>
              <a:t>Example: Simple Cylinder</a:t>
            </a:r>
          </a:p>
          <a:p>
            <a:pPr marL="400050" lvl="1" indent="0">
              <a:buNone/>
            </a:pPr>
            <a:r>
              <a:rPr lang="en-US" sz="2400" dirty="0"/>
              <a:t>radius = 1.0; </a:t>
            </a:r>
            <a:r>
              <a:rPr lang="en-US" sz="2400" dirty="0">
                <a:solidFill>
                  <a:srgbClr val="00B050"/>
                </a:solidFill>
              </a:rPr>
              <a:t>//radius of cylinder</a:t>
            </a:r>
          </a:p>
          <a:p>
            <a:pPr marL="400050" lvl="1" indent="0">
              <a:buNone/>
            </a:pPr>
            <a:r>
              <a:rPr lang="en-US" sz="2400" dirty="0"/>
              <a:t>height = 2.0; </a:t>
            </a:r>
            <a:r>
              <a:rPr lang="en-US" sz="2400" dirty="0">
                <a:solidFill>
                  <a:srgbClr val="00B050"/>
                </a:solidFill>
              </a:rPr>
              <a:t>//height of cylinder</a:t>
            </a:r>
          </a:p>
          <a:p>
            <a:pPr marL="400050" lvl="1" indent="0">
              <a:buNone/>
            </a:pPr>
            <a:r>
              <a:rPr lang="en-US" sz="2400" dirty="0"/>
              <a:t>g = cylinder(radius,height,32); </a:t>
            </a:r>
            <a:r>
              <a:rPr lang="en-US" sz="2400" dirty="0">
                <a:solidFill>
                  <a:srgbClr val="00B050"/>
                </a:solidFill>
              </a:rPr>
              <a:t>//creates cylinder g</a:t>
            </a:r>
          </a:p>
          <a:p>
            <a:pPr marL="400050" lvl="1" indent="0">
              <a:buNone/>
            </a:pPr>
            <a:r>
              <a:rPr lang="en-US" sz="2400" dirty="0" err="1"/>
              <a:t>g.display</a:t>
            </a:r>
            <a:r>
              <a:rPr lang="en-US" sz="2400" dirty="0"/>
              <a:t>(); </a:t>
            </a:r>
            <a:r>
              <a:rPr lang="en-US" sz="2400" dirty="0">
                <a:solidFill>
                  <a:srgbClr val="00B050"/>
                </a:solidFill>
              </a:rPr>
              <a:t>//displays cube</a:t>
            </a:r>
          </a:p>
          <a:p>
            <a:pPr marL="400050" lvl="1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200" dirty="0"/>
              <a:t>Good Comment Practice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Keep your comments short and to the point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Comment any line which needs clarity</a:t>
            </a:r>
          </a:p>
          <a:p>
            <a:pPr marL="400050" lvl="1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0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Mug</a:t>
            </a:r>
          </a:p>
        </p:txBody>
      </p:sp>
      <p:pic>
        <p:nvPicPr>
          <p:cNvPr id="108546" name="Picture 1">
            <a:extLst>
              <a:ext uri="{FF2B5EF4-FFF2-40B4-BE49-F238E27FC236}">
                <a16:creationId xmlns:a16="http://schemas.microsoft.com/office/drawing/2014/main" id="{40F17421-EAFC-434C-8B05-2821670C3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008" y="1228350"/>
            <a:ext cx="2372387" cy="233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1BB1E9-16DF-403D-ADA3-C4B229AFEA80}"/>
              </a:ext>
            </a:extLst>
          </p:cNvPr>
          <p:cNvSpPr txBox="1"/>
          <p:nvPr/>
        </p:nvSpPr>
        <p:spPr>
          <a:xfrm>
            <a:off x="181026" y="1228350"/>
            <a:ext cx="510010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g1 = cylinder(0.4,0.7).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moveY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(0.2);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g2 = cylinder(0.5,1.0);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g3 = torus(0.3,0.05).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moveX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(0.5);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g4 = g2.add(g3);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g4 = g4.subtract(g1);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g4.rotateX(90);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g4.display();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2CCC55-1424-4294-8E45-EE71C76839DB}"/>
              </a:ext>
            </a:extLst>
          </p:cNvPr>
          <p:cNvSpPr txBox="1"/>
          <p:nvPr/>
        </p:nvSpPr>
        <p:spPr>
          <a:xfrm>
            <a:off x="61124" y="4173732"/>
            <a:ext cx="58250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Name the objects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Name the variables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Add comments</a:t>
            </a:r>
          </a:p>
        </p:txBody>
      </p:sp>
    </p:spTree>
    <p:extLst>
      <p:ext uri="{BB962C8B-B14F-4D97-AF65-F5344CB8AC3E}">
        <p14:creationId xmlns:p14="http://schemas.microsoft.com/office/powerpoint/2010/main" val="307532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Mug</a:t>
            </a:r>
          </a:p>
        </p:txBody>
      </p:sp>
      <p:pic>
        <p:nvPicPr>
          <p:cNvPr id="108546" name="Picture 1">
            <a:extLst>
              <a:ext uri="{FF2B5EF4-FFF2-40B4-BE49-F238E27FC236}">
                <a16:creationId xmlns:a16="http://schemas.microsoft.com/office/drawing/2014/main" id="{40F17421-EAFC-434C-8B05-2821670C3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008" y="1228350"/>
            <a:ext cx="2372387" cy="233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1BB1E9-16DF-403D-ADA3-C4B229AFEA80}"/>
              </a:ext>
            </a:extLst>
          </p:cNvPr>
          <p:cNvSpPr txBox="1"/>
          <p:nvPr/>
        </p:nvSpPr>
        <p:spPr>
          <a:xfrm>
            <a:off x="181026" y="1228350"/>
            <a:ext cx="510010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g1 = cylinder(0.4,0.7).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moveY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(0.2);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g2 = cylinder(0.5,1.0);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g3 = torus(0.3,0.05).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moveX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(0.5);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g4 = g2.add(g3);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g4 = g4.subtract(g1);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g4.rotateX(90);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g4.display();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2CCC55-1424-4294-8E45-EE71C76839DB}"/>
              </a:ext>
            </a:extLst>
          </p:cNvPr>
          <p:cNvSpPr txBox="1"/>
          <p:nvPr/>
        </p:nvSpPr>
        <p:spPr>
          <a:xfrm>
            <a:off x="61124" y="4173732"/>
            <a:ext cx="58250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Code works fine, but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to change thickness of handle?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to change thickness of cup?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634C2E-C921-4D91-9341-EDDCD40D8EB3}"/>
              </a:ext>
            </a:extLst>
          </p:cNvPr>
          <p:cNvSpPr txBox="1"/>
          <p:nvPr/>
        </p:nvSpPr>
        <p:spPr>
          <a:xfrm>
            <a:off x="1799727" y="5872246"/>
            <a:ext cx="58250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Code is hard to understand and modify</a:t>
            </a:r>
          </a:p>
        </p:txBody>
      </p:sp>
    </p:spTree>
    <p:extLst>
      <p:ext uri="{BB962C8B-B14F-4D97-AF65-F5344CB8AC3E}">
        <p14:creationId xmlns:p14="http://schemas.microsoft.com/office/powerpoint/2010/main" val="69159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Projects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4336"/>
            <a:ext cx="8229600" cy="5261264"/>
          </a:xfrm>
        </p:spPr>
        <p:txBody>
          <a:bodyPr numCol="3"/>
          <a:lstStyle/>
          <a:p>
            <a:pPr marL="0" indent="0">
              <a:buNone/>
            </a:pPr>
            <a:r>
              <a:rPr lang="en-US" sz="800" b="0" dirty="0"/>
              <a:t>"w" =&gt; "[0-9]+%?", </a:t>
            </a:r>
            <a:br>
              <a:rPr lang="en-US" sz="800" dirty="0"/>
            </a:br>
            <a:r>
              <a:rPr lang="en-US" sz="800" b="0" dirty="0"/>
              <a:t>"h" =&gt; "[0-9]+%?", </a:t>
            </a:r>
            <a:br>
              <a:rPr lang="en-US" sz="800" dirty="0"/>
            </a:br>
            <a:r>
              <a:rPr lang="en-US" sz="800" b="0" dirty="0"/>
              <a:t>"x" =&gt; "[0-9]+", </a:t>
            </a:r>
            <a:br>
              <a:rPr lang="en-US" sz="800" dirty="0"/>
            </a:br>
            <a:r>
              <a:rPr lang="en-US" sz="800" b="0" dirty="0"/>
              <a:t>"y" =&gt; "[0-9]+", </a:t>
            </a:r>
            <a:br>
              <a:rPr lang="en-US" sz="800" dirty="0"/>
            </a:br>
            <a:r>
              <a:rPr lang="en-US" sz="800" b="0" dirty="0"/>
              <a:t>"t" =&gt; "</a:t>
            </a:r>
            <a:r>
              <a:rPr lang="en-US" sz="800" b="0" dirty="0" err="1"/>
              <a:t>jpg|png</a:t>
            </a:r>
            <a:r>
              <a:rPr lang="en-US" sz="800" b="0" dirty="0"/>
              <a:t>", </a:t>
            </a:r>
            <a:br>
              <a:rPr lang="en-US" sz="800" dirty="0"/>
            </a:br>
            <a:r>
              <a:rPr lang="en-US" sz="800" b="0" dirty="0"/>
              <a:t>"q" =&gt; "1?[0-9]{1,2}" ); </a:t>
            </a:r>
            <a:br>
              <a:rPr lang="en-US" sz="800" dirty="0"/>
            </a:br>
            <a:br>
              <a:rPr lang="en-US" sz="800" dirty="0"/>
            </a:br>
            <a:r>
              <a:rPr lang="en-US" sz="800" b="0" dirty="0"/>
              <a:t>// check tags and save correct values in array </a:t>
            </a:r>
            <a:br>
              <a:rPr lang="en-US" sz="800" dirty="0"/>
            </a:br>
            <a:r>
              <a:rPr lang="en-US" sz="800" b="0" dirty="0"/>
              <a:t>for ($</a:t>
            </a:r>
            <a:r>
              <a:rPr lang="en-US" sz="800" b="0" dirty="0" err="1"/>
              <a:t>i</a:t>
            </a:r>
            <a:r>
              <a:rPr lang="en-US" sz="800" b="0" dirty="0"/>
              <a:t>=0; $</a:t>
            </a:r>
            <a:r>
              <a:rPr lang="en-US" sz="800" b="0" dirty="0" err="1"/>
              <a:t>i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isset</a:t>
            </a:r>
            <a:r>
              <a:rPr lang="en-US" sz="800" dirty="0"/>
              <a:t>($check[$matches[$</a:t>
            </a:r>
            <a:r>
              <a:rPr lang="en-US" sz="800" dirty="0" err="1"/>
              <a:t>i</a:t>
            </a:r>
            <a:r>
              <a:rPr lang="en-US" sz="800" dirty="0"/>
              <a:t>][2]])) { 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preg_match</a:t>
            </a:r>
            <a:r>
              <a:rPr lang="en-US" sz="800" dirty="0"/>
              <a:t>('/^('.$check[$matches[$</a:t>
            </a:r>
            <a:r>
              <a:rPr lang="en-US" sz="800" dirty="0" err="1"/>
              <a:t>i</a:t>
            </a:r>
            <a:r>
              <a:rPr lang="en-US" sz="800" dirty="0"/>
              <a:t>][2]].')$/', </a:t>
            </a:r>
            <a:br>
              <a:rPr lang="en-US" sz="800" dirty="0"/>
            </a:br>
            <a:r>
              <a:rPr lang="en-US" sz="800" dirty="0"/>
              <a:t>$matches[$</a:t>
            </a:r>
            <a:r>
              <a:rPr lang="en-US" sz="800" dirty="0" err="1"/>
              <a:t>i</a:t>
            </a:r>
            <a:r>
              <a:rPr lang="en-US" sz="800" dirty="0"/>
              <a:t>][3])) { </a:t>
            </a:r>
            <a:br>
              <a:rPr lang="en-US" sz="800" dirty="0"/>
            </a:br>
            <a:r>
              <a:rPr lang="en-US" sz="800" dirty="0"/>
              <a:t>$tags[$matches[$</a:t>
            </a:r>
            <a:r>
              <a:rPr lang="en-US" sz="800" dirty="0" err="1"/>
              <a:t>i</a:t>
            </a:r>
            <a:r>
              <a:rPr lang="en-US" sz="800" dirty="0"/>
              <a:t>][2]] = $matches[$</a:t>
            </a:r>
            <a:r>
              <a:rPr lang="en-US" sz="800" dirty="0" err="1"/>
              <a:t>i</a:t>
            </a:r>
            <a:r>
              <a:rPr lang="en-US" sz="800" dirty="0"/>
              <a:t>][3];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function </a:t>
            </a:r>
            <a:r>
              <a:rPr lang="en-US" sz="800" dirty="0" err="1"/>
              <a:t>notfound</a:t>
            </a:r>
            <a:r>
              <a:rPr lang="en-US" sz="800" dirty="0"/>
              <a:t>() { </a:t>
            </a:r>
            <a:br>
              <a:rPr lang="en-US" sz="800" dirty="0"/>
            </a:br>
            <a:r>
              <a:rPr lang="en-US" sz="800" dirty="0"/>
              <a:t>header("HTTP/1.0 404 Not Found"); </a:t>
            </a:r>
            <a:br>
              <a:rPr lang="en-US" sz="800" dirty="0"/>
            </a:br>
            <a:r>
              <a:rPr lang="en-US" sz="800" dirty="0"/>
              <a:t>exit;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check that filename is given </a:t>
            </a:r>
            <a:br>
              <a:rPr lang="en-US" sz="800" dirty="0"/>
            </a:br>
            <a:r>
              <a:rPr lang="en-US" sz="800" dirty="0"/>
              <a:t>if (!</a:t>
            </a:r>
            <a:r>
              <a:rPr lang="en-US" sz="800" dirty="0" err="1"/>
              <a:t>isset</a:t>
            </a:r>
            <a:r>
              <a:rPr lang="en-US" sz="800" dirty="0"/>
              <a:t>($tags["f"])) { </a:t>
            </a:r>
            <a:br>
              <a:rPr lang="en-US" sz="800" dirty="0"/>
            </a:br>
            <a:r>
              <a:rPr lang="en-US" sz="800" dirty="0" err="1"/>
              <a:t>notfound</a:t>
            </a:r>
            <a:r>
              <a:rPr lang="en-US" sz="800" dirty="0"/>
              <a:t>();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check if file exists </a:t>
            </a:r>
            <a:br>
              <a:rPr lang="en-US" sz="800" dirty="0"/>
            </a:br>
            <a:r>
              <a:rPr lang="en-US" sz="800" dirty="0"/>
              <a:t>if (!</a:t>
            </a:r>
            <a:r>
              <a:rPr lang="en-US" sz="800" dirty="0" err="1"/>
              <a:t>file_exists</a:t>
            </a:r>
            <a:r>
              <a:rPr lang="en-US" sz="800" dirty="0"/>
              <a:t>($base_img_</a:t>
            </a:r>
            <a:r>
              <a:rPr lang="en-US" sz="800" dirty="0" err="1"/>
              <a:t>dir</a:t>
            </a:r>
            <a:r>
              <a:rPr lang="en-US" sz="800" dirty="0"/>
              <a:t>.$tags["f"])) { </a:t>
            </a:r>
            <a:br>
              <a:rPr lang="en-US" sz="800" dirty="0"/>
            </a:br>
            <a:r>
              <a:rPr lang="en-US" sz="800" dirty="0" err="1"/>
              <a:t>notfound</a:t>
            </a:r>
            <a:r>
              <a:rPr lang="en-US" sz="800" dirty="0"/>
              <a:t>();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retrieve file info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imginfo</a:t>
            </a:r>
            <a:r>
              <a:rPr lang="en-US" sz="800" dirty="0"/>
              <a:t> = </a:t>
            </a:r>
            <a:r>
              <a:rPr lang="en-US" sz="800" dirty="0" err="1"/>
              <a:t>getimagesize</a:t>
            </a:r>
            <a:r>
              <a:rPr lang="en-US" sz="800" dirty="0"/>
              <a:t>($base_img_</a:t>
            </a:r>
            <a:r>
              <a:rPr lang="en-US" sz="800" dirty="0" err="1"/>
              <a:t>dir</a:t>
            </a:r>
            <a:r>
              <a:rPr lang="en-US" sz="800" dirty="0"/>
              <a:t>.$tags["f"]);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load image </a:t>
            </a:r>
            <a:br>
              <a:rPr lang="en-US" sz="800" dirty="0"/>
            </a:br>
            <a:r>
              <a:rPr lang="en-US" sz="800" dirty="0"/>
              <a:t>switch ($</a:t>
            </a:r>
            <a:r>
              <a:rPr lang="en-US" sz="800" dirty="0" err="1"/>
              <a:t>imginfo</a:t>
            </a:r>
            <a:r>
              <a:rPr lang="en-US" sz="800" dirty="0"/>
              <a:t>[2]) { </a:t>
            </a:r>
            <a:br>
              <a:rPr lang="en-US" sz="800" dirty="0"/>
            </a:br>
            <a:r>
              <a:rPr lang="en-US" sz="800" dirty="0"/>
              <a:t>case 2: // jpg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img_in</a:t>
            </a:r>
            <a:r>
              <a:rPr lang="en-US" sz="800" dirty="0"/>
              <a:t> = </a:t>
            </a:r>
            <a:r>
              <a:rPr lang="en-US" sz="800" dirty="0" err="1"/>
              <a:t>imagecreatefromjpeg</a:t>
            </a:r>
            <a:r>
              <a:rPr lang="en-US" sz="800" dirty="0"/>
              <a:t>($base_img_</a:t>
            </a:r>
            <a:r>
              <a:rPr lang="en-US" sz="800" dirty="0" err="1"/>
              <a:t>dir</a:t>
            </a:r>
            <a:r>
              <a:rPr lang="en-US" sz="800" dirty="0"/>
              <a:t>.$tags["f"]) or </a:t>
            </a:r>
            <a:r>
              <a:rPr lang="en-US" sz="800" dirty="0" err="1"/>
              <a:t>notfound</a:t>
            </a:r>
            <a:r>
              <a:rPr lang="en-US" sz="800" dirty="0"/>
              <a:t>(); </a:t>
            </a:r>
            <a:br>
              <a:rPr lang="en-US" sz="800" dirty="0"/>
            </a:br>
            <a:r>
              <a:rPr lang="en-US" sz="800" dirty="0"/>
              <a:t>if (!</a:t>
            </a:r>
            <a:r>
              <a:rPr lang="en-US" sz="800" dirty="0" err="1"/>
              <a:t>isset</a:t>
            </a:r>
            <a:r>
              <a:rPr lang="en-US" sz="800" dirty="0"/>
              <a:t>($tags["t"])) { </a:t>
            </a:r>
            <a:br>
              <a:rPr lang="en-US" sz="800" dirty="0"/>
            </a:br>
            <a:r>
              <a:rPr lang="en-US" sz="800" dirty="0"/>
              <a:t>$tags["t"] = "jpg";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break; </a:t>
            </a:r>
            <a:br>
              <a:rPr lang="en-US" sz="800" dirty="0"/>
            </a:br>
            <a:r>
              <a:rPr lang="en-US" sz="800" dirty="0"/>
              <a:t>case 3: // </a:t>
            </a:r>
            <a:r>
              <a:rPr lang="en-US" sz="800" dirty="0" err="1"/>
              <a:t>png</a:t>
            </a:r>
            <a:r>
              <a:rPr lang="en-US" sz="800" dirty="0"/>
              <a:t>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img_in</a:t>
            </a:r>
            <a:r>
              <a:rPr lang="en-US" sz="800" dirty="0"/>
              <a:t> = </a:t>
            </a:r>
            <a:r>
              <a:rPr lang="en-US" sz="800" dirty="0" err="1"/>
              <a:t>imagecreatefrompng</a:t>
            </a:r>
            <a:r>
              <a:rPr lang="en-US" sz="800" dirty="0"/>
              <a:t>($base_img_</a:t>
            </a:r>
            <a:r>
              <a:rPr lang="en-US" sz="800" dirty="0" err="1"/>
              <a:t>dir</a:t>
            </a:r>
            <a:r>
              <a:rPr lang="en-US" sz="800" dirty="0"/>
              <a:t>.$tags["f"]) or </a:t>
            </a:r>
            <a:r>
              <a:rPr lang="en-US" sz="800" dirty="0" err="1"/>
              <a:t>notfound</a:t>
            </a:r>
            <a:r>
              <a:rPr lang="en-US" sz="800" dirty="0"/>
              <a:t>(); </a:t>
            </a:r>
            <a:br>
              <a:rPr lang="en-US" sz="800" dirty="0"/>
            </a:br>
            <a:r>
              <a:rPr lang="en-US" sz="800" dirty="0"/>
              <a:t>if (!</a:t>
            </a:r>
            <a:r>
              <a:rPr lang="en-US" sz="800" dirty="0" err="1"/>
              <a:t>isset</a:t>
            </a:r>
            <a:r>
              <a:rPr lang="en-US" sz="800" dirty="0"/>
              <a:t>($tags["t"])) { </a:t>
            </a:r>
            <a:br>
              <a:rPr lang="en-US" sz="800" dirty="0"/>
            </a:br>
            <a:r>
              <a:rPr lang="en-US" sz="800" dirty="0"/>
              <a:t>$tags["t"] = "</a:t>
            </a:r>
            <a:r>
              <a:rPr lang="en-US" sz="800" dirty="0" err="1"/>
              <a:t>png</a:t>
            </a:r>
            <a:r>
              <a:rPr lang="en-US" sz="800" dirty="0"/>
              <a:t>";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break; </a:t>
            </a:r>
            <a:br>
              <a:rPr lang="en-US" sz="800" dirty="0"/>
            </a:br>
            <a:r>
              <a:rPr lang="en-US" sz="800" dirty="0"/>
              <a:t>default: </a:t>
            </a:r>
            <a:br>
              <a:rPr lang="en-US" sz="800" dirty="0"/>
            </a:br>
            <a:r>
              <a:rPr lang="en-US" sz="800" dirty="0" err="1"/>
              <a:t>notfound</a:t>
            </a:r>
            <a:r>
              <a:rPr lang="en-US" sz="800" dirty="0"/>
              <a:t>();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check for maximum width and height 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isset</a:t>
            </a:r>
            <a:r>
              <a:rPr lang="en-US" sz="800" dirty="0"/>
              <a:t>($tags["x"])) { </a:t>
            </a:r>
            <a:br>
              <a:rPr lang="en-US" sz="800" dirty="0"/>
            </a:br>
            <a:r>
              <a:rPr lang="en-US" sz="800" dirty="0"/>
              <a:t>if ($tags["x"] &lt; </a:t>
            </a:r>
            <a:r>
              <a:rPr lang="en-US" sz="800" dirty="0" err="1"/>
              <a:t>imagesx</a:t>
            </a:r>
            <a:r>
              <a:rPr lang="en-US" sz="800" dirty="0"/>
              <a:t>($</a:t>
            </a:r>
            <a:r>
              <a:rPr lang="en-US" sz="800" dirty="0" err="1"/>
              <a:t>img_in</a:t>
            </a:r>
            <a:r>
              <a:rPr lang="en-US" sz="800" dirty="0"/>
              <a:t>)) { </a:t>
            </a:r>
            <a:br>
              <a:rPr lang="en-US" sz="800" dirty="0"/>
            </a:br>
            <a:r>
              <a:rPr lang="en-US" sz="800" dirty="0"/>
              <a:t>$tags["w"] = $tags["x"];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isset</a:t>
            </a:r>
            <a:r>
              <a:rPr lang="en-US" sz="800" dirty="0"/>
              <a:t>($tags["y"])) { </a:t>
            </a:r>
            <a:br>
              <a:rPr lang="en-US" sz="800" dirty="0"/>
            </a:br>
            <a:r>
              <a:rPr lang="en-US" sz="800" dirty="0"/>
              <a:t>if ($tags["y"] &lt; </a:t>
            </a:r>
            <a:r>
              <a:rPr lang="en-US" sz="800" dirty="0" err="1"/>
              <a:t>imagesy</a:t>
            </a:r>
            <a:r>
              <a:rPr lang="en-US" sz="800" dirty="0"/>
              <a:t>($</a:t>
            </a:r>
            <a:r>
              <a:rPr lang="en-US" sz="800" dirty="0" err="1"/>
              <a:t>img_in</a:t>
            </a:r>
            <a:r>
              <a:rPr lang="en-US" sz="800" dirty="0"/>
              <a:t>)) { </a:t>
            </a:r>
            <a:br>
              <a:rPr lang="en-US" sz="800" dirty="0"/>
            </a:br>
            <a:r>
              <a:rPr lang="en-US" sz="800" dirty="0"/>
              <a:t>$tags["h"] = $tags["y"];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check for need to resize 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isset</a:t>
            </a:r>
            <a:r>
              <a:rPr lang="en-US" sz="800" dirty="0"/>
              <a:t>($tags["h"]) or </a:t>
            </a:r>
            <a:r>
              <a:rPr lang="en-US" sz="800" dirty="0" err="1"/>
              <a:t>isset</a:t>
            </a:r>
            <a:r>
              <a:rPr lang="en-US" sz="800" dirty="0"/>
              <a:t>($tags["w"])) { </a:t>
            </a:r>
            <a:br>
              <a:rPr lang="en-US" sz="800" dirty="0"/>
            </a:br>
            <a:r>
              <a:rPr lang="en-US" sz="800" dirty="0"/>
              <a:t>// convert relative to absolute 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isset</a:t>
            </a:r>
            <a:r>
              <a:rPr lang="en-US" sz="800" dirty="0"/>
              <a:t>($tags["w"])) { 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strstr</a:t>
            </a:r>
            <a:r>
              <a:rPr lang="en-US" sz="800" dirty="0"/>
              <a:t>($tags["w"], "%")) { </a:t>
            </a:r>
            <a:br>
              <a:rPr lang="en-US" sz="800" dirty="0"/>
            </a:br>
            <a:r>
              <a:rPr lang="en-US" sz="800" dirty="0"/>
              <a:t>$tags["w"] = (</a:t>
            </a:r>
            <a:r>
              <a:rPr lang="en-US" sz="800" dirty="0" err="1"/>
              <a:t>intval</a:t>
            </a:r>
            <a:r>
              <a:rPr lang="en-US" sz="800" dirty="0"/>
              <a:t>(</a:t>
            </a:r>
            <a:r>
              <a:rPr lang="en-US" sz="800" dirty="0" err="1"/>
              <a:t>substr</a:t>
            </a:r>
            <a:r>
              <a:rPr lang="en-US" sz="800" dirty="0"/>
              <a:t>($tags["w"], 0, -1)) / 100) *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imginfo</a:t>
            </a:r>
            <a:r>
              <a:rPr lang="en-US" sz="800" dirty="0"/>
              <a:t>[0];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isset</a:t>
            </a:r>
            <a:r>
              <a:rPr lang="en-US" sz="800" dirty="0"/>
              <a:t>($tags["h"])) { 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strstr</a:t>
            </a:r>
            <a:r>
              <a:rPr lang="en-US" sz="800" dirty="0"/>
              <a:t>($tags["h"], "%")) { </a:t>
            </a:r>
            <a:br>
              <a:rPr lang="en-US" sz="800" dirty="0"/>
            </a:br>
            <a:r>
              <a:rPr lang="en-US" sz="800" dirty="0"/>
              <a:t>$tags["h"] = (</a:t>
            </a:r>
            <a:r>
              <a:rPr lang="en-US" sz="800" dirty="0" err="1"/>
              <a:t>intval</a:t>
            </a:r>
            <a:r>
              <a:rPr lang="en-US" sz="800" dirty="0"/>
              <a:t>(</a:t>
            </a:r>
            <a:r>
              <a:rPr lang="en-US" sz="800" dirty="0" err="1"/>
              <a:t>substr</a:t>
            </a:r>
            <a:r>
              <a:rPr lang="en-US" sz="800" dirty="0"/>
              <a:t>($tags["h"], 0, -1)) / 100) *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imginfo</a:t>
            </a:r>
            <a:r>
              <a:rPr lang="en-US" sz="800" dirty="0"/>
              <a:t>[1];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resize </a:t>
            </a:r>
            <a:br>
              <a:rPr lang="en-US" sz="800" dirty="0"/>
            </a:br>
            <a:r>
              <a:rPr lang="en-US" sz="800" dirty="0"/>
              <a:t>if (</a:t>
            </a:r>
            <a:r>
              <a:rPr lang="en-US" sz="800" dirty="0" err="1"/>
              <a:t>isset</a:t>
            </a:r>
            <a:r>
              <a:rPr lang="en-US" sz="800" dirty="0"/>
              <a:t>($tags["w"]) and </a:t>
            </a:r>
            <a:r>
              <a:rPr lang="en-US" sz="800" dirty="0" err="1"/>
              <a:t>isset</a:t>
            </a:r>
            <a:r>
              <a:rPr lang="en-US" sz="800" dirty="0"/>
              <a:t>($tags["h"])) {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out_w</a:t>
            </a:r>
            <a:r>
              <a:rPr lang="en-US" sz="800" dirty="0"/>
              <a:t> = $tags["w"];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out_h</a:t>
            </a:r>
            <a:r>
              <a:rPr lang="en-US" sz="800" dirty="0"/>
              <a:t> = $tags["h"]; </a:t>
            </a:r>
            <a:br>
              <a:rPr lang="en-US" sz="800" dirty="0"/>
            </a:br>
            <a:r>
              <a:rPr lang="en-US" sz="800" dirty="0"/>
              <a:t>} </a:t>
            </a:r>
            <a:r>
              <a:rPr lang="en-US" sz="800" dirty="0" err="1"/>
              <a:t>elseif</a:t>
            </a:r>
            <a:r>
              <a:rPr lang="en-US" sz="800" dirty="0"/>
              <a:t> (</a:t>
            </a:r>
            <a:r>
              <a:rPr lang="en-US" sz="800" dirty="0" err="1"/>
              <a:t>isset</a:t>
            </a:r>
            <a:r>
              <a:rPr lang="en-US" sz="800" dirty="0"/>
              <a:t>($tags["w"]) and !</a:t>
            </a:r>
            <a:r>
              <a:rPr lang="en-US" sz="800" dirty="0" err="1"/>
              <a:t>isset</a:t>
            </a:r>
            <a:r>
              <a:rPr lang="en-US" sz="800" dirty="0"/>
              <a:t>($tags["h"])) {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out_w</a:t>
            </a:r>
            <a:r>
              <a:rPr lang="en-US" sz="800" dirty="0"/>
              <a:t> = $tags["w"];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out_h</a:t>
            </a:r>
            <a:r>
              <a:rPr lang="en-US" sz="800" dirty="0"/>
              <a:t> = $</a:t>
            </a:r>
            <a:r>
              <a:rPr lang="en-US" sz="800" dirty="0" err="1"/>
              <a:t>imginfo</a:t>
            </a:r>
            <a:r>
              <a:rPr lang="en-US" sz="800" dirty="0"/>
              <a:t>[1] * ($tags["w"] / $</a:t>
            </a:r>
            <a:r>
              <a:rPr lang="en-US" sz="800" dirty="0" err="1"/>
              <a:t>imginfo</a:t>
            </a:r>
            <a:r>
              <a:rPr lang="en-US" sz="800" dirty="0"/>
              <a:t>[0]); </a:t>
            </a:r>
            <a:br>
              <a:rPr lang="en-US" sz="800" dirty="0"/>
            </a:br>
            <a:r>
              <a:rPr lang="en-US" sz="800" dirty="0"/>
              <a:t>} </a:t>
            </a:r>
            <a:r>
              <a:rPr lang="en-US" sz="800" dirty="0" err="1"/>
              <a:t>elseif</a:t>
            </a:r>
            <a:r>
              <a:rPr lang="en-US" sz="800" dirty="0"/>
              <a:t> (!</a:t>
            </a:r>
            <a:r>
              <a:rPr lang="en-US" sz="800" dirty="0" err="1"/>
              <a:t>isset</a:t>
            </a:r>
            <a:r>
              <a:rPr lang="en-US" sz="800" dirty="0"/>
              <a:t>($tags["w"]) and </a:t>
            </a:r>
            <a:r>
              <a:rPr lang="en-US" sz="800" dirty="0" err="1"/>
              <a:t>isset</a:t>
            </a:r>
            <a:r>
              <a:rPr lang="en-US" sz="800" dirty="0"/>
              <a:t>($tags["h"])) {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out_w</a:t>
            </a:r>
            <a:r>
              <a:rPr lang="en-US" sz="800" dirty="0"/>
              <a:t> = $</a:t>
            </a:r>
            <a:r>
              <a:rPr lang="en-US" sz="800" dirty="0" err="1"/>
              <a:t>imginfo</a:t>
            </a:r>
            <a:r>
              <a:rPr lang="en-US" sz="800" dirty="0"/>
              <a:t>[0] * ($tags["h"] / $</a:t>
            </a:r>
            <a:r>
              <a:rPr lang="en-US" sz="800" dirty="0" err="1"/>
              <a:t>imginfo</a:t>
            </a:r>
            <a:r>
              <a:rPr lang="en-US" sz="800" dirty="0"/>
              <a:t>[1]);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out_h</a:t>
            </a:r>
            <a:r>
              <a:rPr lang="en-US" sz="800" dirty="0"/>
              <a:t> = $tags["h"]; </a:t>
            </a:r>
            <a:br>
              <a:rPr lang="en-US" sz="800" dirty="0"/>
            </a:br>
            <a:r>
              <a:rPr lang="en-US" sz="800" dirty="0"/>
              <a:t>} else {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out_w</a:t>
            </a:r>
            <a:r>
              <a:rPr lang="en-US" sz="800" dirty="0"/>
              <a:t> = $tags["w"];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out_h</a:t>
            </a:r>
            <a:r>
              <a:rPr lang="en-US" sz="800" dirty="0"/>
              <a:t> = $tags["h"];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new image in $</a:t>
            </a:r>
            <a:r>
              <a:rPr lang="en-US" sz="800" dirty="0" err="1"/>
              <a:t>img_out</a:t>
            </a:r>
            <a:r>
              <a:rPr lang="en-US" sz="800" dirty="0"/>
              <a:t>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img_out</a:t>
            </a:r>
            <a:r>
              <a:rPr lang="en-US" sz="800" dirty="0"/>
              <a:t> = </a:t>
            </a:r>
            <a:r>
              <a:rPr lang="en-US" sz="800" dirty="0" err="1"/>
              <a:t>imagecreate</a:t>
            </a:r>
            <a:r>
              <a:rPr lang="en-US" sz="800" dirty="0"/>
              <a:t>($</a:t>
            </a:r>
            <a:r>
              <a:rPr lang="en-US" sz="800" dirty="0" err="1"/>
              <a:t>out_w</a:t>
            </a:r>
            <a:r>
              <a:rPr lang="en-US" sz="800" dirty="0"/>
              <a:t>, $</a:t>
            </a:r>
            <a:r>
              <a:rPr lang="en-US" sz="800" dirty="0" err="1"/>
              <a:t>out_h</a:t>
            </a:r>
            <a:r>
              <a:rPr lang="en-US" sz="800" dirty="0"/>
              <a:t>); </a:t>
            </a:r>
            <a:br>
              <a:rPr lang="en-US" sz="800" dirty="0"/>
            </a:br>
            <a:r>
              <a:rPr lang="en-US" sz="800" dirty="0" err="1"/>
              <a:t>imagecopyresized</a:t>
            </a:r>
            <a:r>
              <a:rPr lang="en-US" sz="800" dirty="0"/>
              <a:t>($</a:t>
            </a:r>
            <a:r>
              <a:rPr lang="en-US" sz="800" dirty="0" err="1"/>
              <a:t>img_out</a:t>
            </a:r>
            <a:r>
              <a:rPr lang="en-US" sz="800" dirty="0"/>
              <a:t>, $</a:t>
            </a:r>
            <a:r>
              <a:rPr lang="en-US" sz="800" dirty="0" err="1"/>
              <a:t>img_in</a:t>
            </a:r>
            <a:r>
              <a:rPr lang="en-US" sz="800" dirty="0"/>
              <a:t>, 0, 0, 0, 0, </a:t>
            </a:r>
            <a:r>
              <a:rPr lang="en-US" sz="800" dirty="0" err="1"/>
              <a:t>imagesx</a:t>
            </a:r>
            <a:r>
              <a:rPr lang="en-US" sz="800" dirty="0"/>
              <a:t>($</a:t>
            </a:r>
            <a:r>
              <a:rPr lang="en-US" sz="800" dirty="0" err="1"/>
              <a:t>img_out</a:t>
            </a:r>
            <a:r>
              <a:rPr lang="en-US" sz="800" dirty="0"/>
              <a:t>), </a:t>
            </a:r>
            <a:br>
              <a:rPr lang="en-US" sz="800" dirty="0"/>
            </a:br>
            <a:r>
              <a:rPr lang="en-US" sz="800" dirty="0" err="1"/>
              <a:t>imagesy</a:t>
            </a:r>
            <a:r>
              <a:rPr lang="en-US" sz="800" dirty="0"/>
              <a:t>($</a:t>
            </a:r>
            <a:r>
              <a:rPr lang="en-US" sz="800" dirty="0" err="1"/>
              <a:t>img_out</a:t>
            </a:r>
            <a:r>
              <a:rPr lang="en-US" sz="800" dirty="0"/>
              <a:t>), </a:t>
            </a:r>
            <a:r>
              <a:rPr lang="en-US" sz="800" dirty="0" err="1"/>
              <a:t>imagesx</a:t>
            </a:r>
            <a:r>
              <a:rPr lang="en-US" sz="800" dirty="0"/>
              <a:t>($</a:t>
            </a:r>
            <a:r>
              <a:rPr lang="en-US" sz="800" dirty="0" err="1"/>
              <a:t>img_in</a:t>
            </a:r>
            <a:r>
              <a:rPr lang="en-US" sz="800" dirty="0"/>
              <a:t>), </a:t>
            </a:r>
            <a:r>
              <a:rPr lang="en-US" sz="800" dirty="0" err="1"/>
              <a:t>imagesy</a:t>
            </a:r>
            <a:r>
              <a:rPr lang="en-US" sz="800" dirty="0"/>
              <a:t>($</a:t>
            </a:r>
            <a:r>
              <a:rPr lang="en-US" sz="800" dirty="0" err="1"/>
              <a:t>img_in</a:t>
            </a:r>
            <a:r>
              <a:rPr lang="en-US" sz="800" dirty="0"/>
              <a:t>)); </a:t>
            </a:r>
            <a:br>
              <a:rPr lang="en-US" sz="800" dirty="0"/>
            </a:br>
            <a:r>
              <a:rPr lang="en-US" sz="800" dirty="0"/>
              <a:t>} else { </a:t>
            </a:r>
            <a:br>
              <a:rPr lang="en-US" sz="800" dirty="0"/>
            </a:br>
            <a:r>
              <a:rPr lang="en-US" sz="800" dirty="0"/>
              <a:t>// no resize needed </a:t>
            </a:r>
            <a:br>
              <a:rPr lang="en-US" sz="800" dirty="0"/>
            </a:br>
            <a:r>
              <a:rPr lang="en-US" sz="800" dirty="0"/>
              <a:t>$</a:t>
            </a:r>
            <a:r>
              <a:rPr lang="en-US" sz="800" dirty="0" err="1"/>
              <a:t>img_out</a:t>
            </a:r>
            <a:r>
              <a:rPr lang="en-US" sz="800" dirty="0"/>
              <a:t> = $</a:t>
            </a:r>
            <a:r>
              <a:rPr lang="en-US" sz="800" dirty="0" err="1"/>
              <a:t>img_in</a:t>
            </a:r>
            <a:r>
              <a:rPr lang="en-US" sz="800" dirty="0"/>
              <a:t>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check for a given jpeg-quality, otherwise set to default </a:t>
            </a:r>
            <a:br>
              <a:rPr lang="en-US" sz="800" dirty="0"/>
            </a:br>
            <a:r>
              <a:rPr lang="en-US" sz="800" dirty="0"/>
              <a:t>if (!</a:t>
            </a:r>
            <a:r>
              <a:rPr lang="en-US" sz="800" dirty="0" err="1"/>
              <a:t>isset</a:t>
            </a:r>
            <a:r>
              <a:rPr lang="en-US" sz="800" dirty="0"/>
              <a:t>($tags["q"])) { </a:t>
            </a:r>
            <a:br>
              <a:rPr lang="en-US" sz="800" dirty="0"/>
            </a:br>
            <a:r>
              <a:rPr lang="en-US" sz="800" dirty="0"/>
              <a:t>$tags["q"] = 75; </a:t>
            </a:r>
            <a:br>
              <a:rPr lang="en-US" sz="800" dirty="0"/>
            </a:br>
            <a:r>
              <a:rPr lang="en-US" sz="800" dirty="0"/>
              <a:t>} 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// returning the image </a:t>
            </a:r>
            <a:br>
              <a:rPr lang="en-US" sz="800" dirty="0"/>
            </a:br>
            <a:r>
              <a:rPr lang="en-US" sz="800" dirty="0"/>
              <a:t>switch ($tags["t"]) { </a:t>
            </a:r>
            <a:br>
              <a:rPr lang="en-US" sz="800" dirty="0"/>
            </a:br>
            <a:r>
              <a:rPr lang="en-US" sz="800" dirty="0"/>
              <a:t>case "jpg": </a:t>
            </a:r>
            <a:br>
              <a:rPr lang="en-US" sz="800" dirty="0"/>
            </a:br>
            <a:r>
              <a:rPr lang="en-US" sz="800" dirty="0"/>
              <a:t>header("Content-type: image/jpeg"); </a:t>
            </a:r>
            <a:br>
              <a:rPr lang="en-US" sz="800" dirty="0"/>
            </a:br>
            <a:r>
              <a:rPr lang="en-US" sz="800" dirty="0" err="1"/>
              <a:t>imagejpeg</a:t>
            </a:r>
            <a:r>
              <a:rPr lang="en-US" sz="800" dirty="0"/>
              <a:t>($</a:t>
            </a:r>
            <a:r>
              <a:rPr lang="en-US" sz="800" dirty="0" err="1"/>
              <a:t>img_out</a:t>
            </a:r>
            <a:r>
              <a:rPr lang="en-US" sz="800" dirty="0"/>
              <a:t>, "", $tags["q"]); </a:t>
            </a:r>
            <a:br>
              <a:rPr lang="en-US" sz="800" dirty="0"/>
            </a:br>
            <a:r>
              <a:rPr lang="en-US" sz="800" dirty="0"/>
              <a:t>exit; </a:t>
            </a:r>
            <a:br>
              <a:rPr lang="en-US" sz="800" dirty="0"/>
            </a:br>
            <a:r>
              <a:rPr lang="en-US" sz="800" dirty="0"/>
              <a:t>case "</a:t>
            </a:r>
            <a:r>
              <a:rPr lang="en-US" sz="800" dirty="0" err="1"/>
              <a:t>png</a:t>
            </a:r>
            <a:r>
              <a:rPr lang="en-US" sz="800" dirty="0"/>
              <a:t>": </a:t>
            </a:r>
            <a:br>
              <a:rPr lang="en-US" sz="800" dirty="0"/>
            </a:br>
            <a:r>
              <a:rPr lang="en-US" sz="800" dirty="0"/>
              <a:t>header("Content-type: image/</a:t>
            </a:r>
            <a:r>
              <a:rPr lang="en-US" sz="800" dirty="0" err="1"/>
              <a:t>png</a:t>
            </a:r>
            <a:r>
              <a:rPr lang="en-US" sz="800" dirty="0"/>
              <a:t>"); </a:t>
            </a:r>
            <a:br>
              <a:rPr lang="en-US" sz="800" dirty="0"/>
            </a:br>
            <a:r>
              <a:rPr lang="en-US" sz="800" dirty="0" err="1"/>
              <a:t>imagepng</a:t>
            </a:r>
            <a:r>
              <a:rPr lang="en-US" sz="800" dirty="0"/>
              <a:t>($</a:t>
            </a:r>
            <a:r>
              <a:rPr lang="en-US" sz="800" dirty="0" err="1"/>
              <a:t>img_out</a:t>
            </a:r>
            <a:r>
              <a:rPr lang="en-US" sz="800" dirty="0"/>
              <a:t>); </a:t>
            </a:r>
            <a:br>
              <a:rPr lang="en-US" sz="800" dirty="0"/>
            </a:br>
            <a:r>
              <a:rPr lang="en-US" sz="800" dirty="0"/>
              <a:t>exit; </a:t>
            </a:r>
            <a:br>
              <a:rPr lang="en-US" sz="800" dirty="0"/>
            </a:br>
            <a:r>
              <a:rPr lang="en-US" sz="800" dirty="0"/>
              <a:t>default: </a:t>
            </a:r>
            <a:br>
              <a:rPr lang="en-US" sz="800" dirty="0"/>
            </a:br>
            <a:r>
              <a:rPr lang="en-US" sz="800" dirty="0" err="1"/>
              <a:t>notfound</a:t>
            </a:r>
            <a:r>
              <a:rPr lang="en-US" sz="800" dirty="0"/>
              <a:t>();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71700" y="2691247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Impossible to understand!</a:t>
            </a:r>
          </a:p>
        </p:txBody>
      </p:sp>
    </p:spTree>
    <p:extLst>
      <p:ext uri="{BB962C8B-B14F-4D97-AF65-F5344CB8AC3E}">
        <p14:creationId xmlns:p14="http://schemas.microsoft.com/office/powerpoint/2010/main" val="277555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4336"/>
            <a:ext cx="8164286" cy="2371884"/>
          </a:xfrm>
        </p:spPr>
        <p:txBody>
          <a:bodyPr numCol="1"/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Use Comments and good variable names: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Code easy to follow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Easily to edit code</a:t>
            </a:r>
          </a:p>
        </p:txBody>
      </p:sp>
    </p:spTree>
    <p:extLst>
      <p:ext uri="{BB962C8B-B14F-4D97-AF65-F5344CB8AC3E}">
        <p14:creationId xmlns:p14="http://schemas.microsoft.com/office/powerpoint/2010/main" val="211651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1856" y="1077197"/>
            <a:ext cx="8229600" cy="2608395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>
                <a:solidFill>
                  <a:schemeClr val="tx1"/>
                </a:solidFill>
              </a:rPr>
              <a:t>g = cylinder(1,2,32);</a:t>
            </a:r>
          </a:p>
          <a:p>
            <a:pPr marL="0" indent="0">
              <a:buNone/>
            </a:pPr>
            <a:r>
              <a:rPr lang="en-US" sz="2400" b="0" dirty="0" err="1">
                <a:solidFill>
                  <a:schemeClr val="tx1"/>
                </a:solidFill>
              </a:rPr>
              <a:t>g.display</a:t>
            </a:r>
            <a:r>
              <a:rPr lang="en-US" sz="2400" b="0" dirty="0">
                <a:solidFill>
                  <a:schemeClr val="tx1"/>
                </a:solidFill>
              </a:rPr>
              <a:t>();</a:t>
            </a:r>
          </a:p>
          <a:p>
            <a:pPr marL="0" indent="0" algn="ctr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</a:rPr>
              <a:t>Numbers 1,2 and 32 are hard to understand.</a:t>
            </a:r>
          </a:p>
          <a:p>
            <a:pPr marL="0" indent="0">
              <a:buNone/>
            </a:pPr>
            <a:endParaRPr lang="en-US" sz="2400" b="0" u="sng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860" y="1149507"/>
            <a:ext cx="1870379" cy="160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58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Numbers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1856" y="1077197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0" dirty="0">
                <a:solidFill>
                  <a:schemeClr val="tx1"/>
                </a:solidFill>
              </a:rPr>
              <a:t>Name them “radius,” “height” and “quality”</a:t>
            </a:r>
          </a:p>
          <a:p>
            <a:pPr marL="0" indent="0">
              <a:buNone/>
            </a:pPr>
            <a:endParaRPr lang="en-US" sz="32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chemeClr val="tx1"/>
                </a:solidFill>
              </a:rPr>
              <a:t>	radius = 1;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</a:rPr>
              <a:t>	height = 2;</a:t>
            </a:r>
          </a:p>
          <a:p>
            <a:pPr marL="0" indent="0">
              <a:buNone/>
            </a:pPr>
            <a:r>
              <a:rPr lang="en-US" sz="2400" b="0" dirty="0">
                <a:solidFill>
                  <a:schemeClr val="tx1"/>
                </a:solidFill>
              </a:rPr>
              <a:t>	</a:t>
            </a:r>
            <a:r>
              <a:rPr lang="en-US" b="0" dirty="0">
                <a:solidFill>
                  <a:schemeClr val="tx1"/>
                </a:solidFill>
              </a:rPr>
              <a:t>quality = 32</a:t>
            </a:r>
            <a:endParaRPr lang="en-US" sz="2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</a:rPr>
              <a:t>	</a:t>
            </a:r>
            <a:r>
              <a:rPr lang="en-US" sz="2400" b="0" dirty="0">
                <a:solidFill>
                  <a:schemeClr val="tx1"/>
                </a:solidFill>
              </a:rPr>
              <a:t>g = cylinder(</a:t>
            </a:r>
            <a:r>
              <a:rPr lang="en-US" sz="2400" b="0" dirty="0" err="1">
                <a:solidFill>
                  <a:schemeClr val="tx1"/>
                </a:solidFill>
              </a:rPr>
              <a:t>radius,height,quality</a:t>
            </a:r>
            <a:r>
              <a:rPr lang="en-US" sz="2400" b="0" dirty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b="0" dirty="0">
                <a:solidFill>
                  <a:schemeClr val="tx1"/>
                </a:solidFill>
              </a:rPr>
              <a:t>	</a:t>
            </a:r>
            <a:r>
              <a:rPr lang="en-US" sz="2400" b="0" dirty="0" err="1">
                <a:solidFill>
                  <a:schemeClr val="tx1"/>
                </a:solidFill>
              </a:rPr>
              <a:t>g.display</a:t>
            </a:r>
            <a:r>
              <a:rPr lang="en-US" sz="2400" b="0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508" y="2050971"/>
            <a:ext cx="2490101" cy="213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2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74" y="142003"/>
            <a:ext cx="8229600" cy="503238"/>
          </a:xfrm>
        </p:spPr>
        <p:txBody>
          <a:bodyPr/>
          <a:lstStyle/>
          <a:p>
            <a:r>
              <a:rPr lang="en-US" dirty="0"/>
              <a:t>Wheel</a:t>
            </a:r>
          </a:p>
        </p:txBody>
      </p:sp>
      <p:pic>
        <p:nvPicPr>
          <p:cNvPr id="109570" name="Picture 1">
            <a:extLst>
              <a:ext uri="{FF2B5EF4-FFF2-40B4-BE49-F238E27FC236}">
                <a16:creationId xmlns:a16="http://schemas.microsoft.com/office/drawing/2014/main" id="{1E7D4B86-08E2-4DBD-955A-2B1E88908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984" y="1255064"/>
            <a:ext cx="2705748" cy="20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198F51-F04E-46F4-ABF5-693D937F48CA}"/>
              </a:ext>
            </a:extLst>
          </p:cNvPr>
          <p:cNvSpPr txBox="1"/>
          <p:nvPr/>
        </p:nvSpPr>
        <p:spPr>
          <a:xfrm>
            <a:off x="214475" y="1397675"/>
            <a:ext cx="534657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 = torus(1,0.1);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g1 = cylinder(0.05,2);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g2 = cylinder(0.05,2).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(45);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g3 = cylinder(0.05,2).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(90);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g4 = cylinder(0.05,2).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(135);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 =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g.add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(g1).add(g2).add(g3).add(g4);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g.display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BF9309-A333-4DD5-855E-B76B9DD05BA3}"/>
              </a:ext>
            </a:extLst>
          </p:cNvPr>
          <p:cNvSpPr txBox="1"/>
          <p:nvPr/>
        </p:nvSpPr>
        <p:spPr>
          <a:xfrm>
            <a:off x="512103" y="4998660"/>
            <a:ext cx="7400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Object names g, g1, g2 … not a great choice</a:t>
            </a:r>
          </a:p>
        </p:txBody>
      </p:sp>
    </p:spTree>
    <p:extLst>
      <p:ext uri="{BB962C8B-B14F-4D97-AF65-F5344CB8AC3E}">
        <p14:creationId xmlns:p14="http://schemas.microsoft.com/office/powerpoint/2010/main" val="138951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74" y="142003"/>
            <a:ext cx="8229600" cy="503238"/>
          </a:xfrm>
        </p:spPr>
        <p:txBody>
          <a:bodyPr/>
          <a:lstStyle/>
          <a:p>
            <a:r>
              <a:rPr lang="en-US" dirty="0"/>
              <a:t>Naming objects</a:t>
            </a:r>
          </a:p>
        </p:txBody>
      </p:sp>
      <p:pic>
        <p:nvPicPr>
          <p:cNvPr id="109570" name="Picture 1">
            <a:extLst>
              <a:ext uri="{FF2B5EF4-FFF2-40B4-BE49-F238E27FC236}">
                <a16:creationId xmlns:a16="http://schemas.microsoft.com/office/drawing/2014/main" id="{1E7D4B86-08E2-4DBD-955A-2B1E88908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252" y="1236402"/>
            <a:ext cx="2705748" cy="20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198F51-F04E-46F4-ABF5-693D937F48CA}"/>
              </a:ext>
            </a:extLst>
          </p:cNvPr>
          <p:cNvSpPr txBox="1"/>
          <p:nvPr/>
        </p:nvSpPr>
        <p:spPr>
          <a:xfrm>
            <a:off x="214475" y="1397675"/>
            <a:ext cx="64755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 = torus(1,0.1);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spoke1 = cylinder(0.05,2);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spoke2 = cylinder(0.05,2).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(45);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spoke3 = cylinder(0.05,2).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(90);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spoke4 = cylinder(0.05,2).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(135);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wheel.add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(spoke1).add(spoke2);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add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(spoke3).add(spoke4);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finalWheel.display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BF9309-A333-4DD5-855E-B76B9DD05BA3}"/>
              </a:ext>
            </a:extLst>
          </p:cNvPr>
          <p:cNvSpPr txBox="1"/>
          <p:nvPr/>
        </p:nvSpPr>
        <p:spPr>
          <a:xfrm>
            <a:off x="512103" y="4998660"/>
            <a:ext cx="7400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Using appropriate names for objects</a:t>
            </a:r>
          </a:p>
        </p:txBody>
      </p:sp>
    </p:spTree>
    <p:extLst>
      <p:ext uri="{BB962C8B-B14F-4D97-AF65-F5344CB8AC3E}">
        <p14:creationId xmlns:p14="http://schemas.microsoft.com/office/powerpoint/2010/main" val="2065938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74" y="142003"/>
            <a:ext cx="8229600" cy="503238"/>
          </a:xfrm>
        </p:spPr>
        <p:txBody>
          <a:bodyPr/>
          <a:lstStyle/>
          <a:p>
            <a:r>
              <a:rPr lang="en-US" dirty="0"/>
              <a:t>Naming objects and numbers</a:t>
            </a:r>
          </a:p>
        </p:txBody>
      </p:sp>
      <p:pic>
        <p:nvPicPr>
          <p:cNvPr id="109570" name="Picture 1">
            <a:extLst>
              <a:ext uri="{FF2B5EF4-FFF2-40B4-BE49-F238E27FC236}">
                <a16:creationId xmlns:a16="http://schemas.microsoft.com/office/drawing/2014/main" id="{1E7D4B86-08E2-4DBD-955A-2B1E88908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78" y="4364791"/>
            <a:ext cx="2705748" cy="20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198F51-F04E-46F4-ABF5-693D937F48CA}"/>
              </a:ext>
            </a:extLst>
          </p:cNvPr>
          <p:cNvSpPr txBox="1"/>
          <p:nvPr/>
        </p:nvSpPr>
        <p:spPr>
          <a:xfrm>
            <a:off x="205274" y="1003555"/>
            <a:ext cx="873345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wheelThickness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0.1;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= 2;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0.05;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 = torus(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wheelThickness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spoke1 = cylinder(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spoke2 = cylinder(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(45);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spoke3 = cylinder(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(90);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spoke4 = cylinder(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spokeRadius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,</a:t>
            </a:r>
            <a:r>
              <a:rPr lang="en-US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spokeLength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rotateZ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(135);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wheel.add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(spoke1).add(spoke2);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= add(spoke3).add(spoke4);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finalWheel.display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BF9309-A333-4DD5-855E-B76B9DD05BA3}"/>
              </a:ext>
            </a:extLst>
          </p:cNvPr>
          <p:cNvSpPr txBox="1"/>
          <p:nvPr/>
        </p:nvSpPr>
        <p:spPr>
          <a:xfrm>
            <a:off x="185596" y="6006367"/>
            <a:ext cx="7400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Code is longer but easier to understand</a:t>
            </a:r>
          </a:p>
        </p:txBody>
      </p:sp>
    </p:spTree>
    <p:extLst>
      <p:ext uri="{BB962C8B-B14F-4D97-AF65-F5344CB8AC3E}">
        <p14:creationId xmlns:p14="http://schemas.microsoft.com/office/powerpoint/2010/main" val="3688509268"/>
      </p:ext>
    </p:extLst>
  </p:cSld>
  <p:clrMapOvr>
    <a:masterClrMapping/>
  </p:clrMapOvr>
</p:sld>
</file>

<file path=ppt/theme/theme1.xml><?xml version="1.0" encoding="utf-8"?>
<a:theme xmlns:a="http://schemas.openxmlformats.org/drawingml/2006/main" name="1_USCMM9">
  <a:themeElements>
    <a:clrScheme name="1_USCMM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SCMM9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USCMM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USCMM9</Template>
  <TotalTime>14331</TotalTime>
  <Words>1677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3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1_USCMM9</vt:lpstr>
      <vt:lpstr>Bitmap Image</vt:lpstr>
      <vt:lpstr> Printable Programming  Good Coding Practice   </vt:lpstr>
      <vt:lpstr>Example: Mug</vt:lpstr>
      <vt:lpstr>Big Projects</vt:lpstr>
      <vt:lpstr>Tips</vt:lpstr>
      <vt:lpstr>Numbers</vt:lpstr>
      <vt:lpstr>Naming Numbers</vt:lpstr>
      <vt:lpstr>Wheel</vt:lpstr>
      <vt:lpstr>Naming objects</vt:lpstr>
      <vt:lpstr>Naming objects and numbers</vt:lpstr>
      <vt:lpstr>Dependent numbers</vt:lpstr>
      <vt:lpstr>Comments</vt:lpstr>
      <vt:lpstr>Comments</vt:lpstr>
      <vt:lpstr>Example: Mug</vt:lpstr>
      <vt:lpstr>Intro (10 mins)</vt:lpstr>
      <vt:lpstr>Intro+Concept (20 mins)</vt:lpstr>
      <vt:lpstr>DesignTalk(50 mins)</vt:lpstr>
    </vt:vector>
  </TitlesOfParts>
  <Company>Computer - Aided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PAPER</dc:title>
  <dc:creator>Computer - Aided Engineering</dc:creator>
  <cp:lastModifiedBy>Krishnan Suresh</cp:lastModifiedBy>
  <cp:revision>2692</cp:revision>
  <cp:lastPrinted>2015-03-16T15:10:10Z</cp:lastPrinted>
  <dcterms:created xsi:type="dcterms:W3CDTF">2007-07-12T22:43:05Z</dcterms:created>
  <dcterms:modified xsi:type="dcterms:W3CDTF">2021-06-20T19:26:19Z</dcterms:modified>
</cp:coreProperties>
</file>