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920" r:id="rId2"/>
    <p:sldId id="951" r:id="rId3"/>
    <p:sldId id="933" r:id="rId4"/>
    <p:sldId id="938" r:id="rId5"/>
    <p:sldId id="934" r:id="rId6"/>
    <p:sldId id="935" r:id="rId7"/>
    <p:sldId id="936" r:id="rId8"/>
    <p:sldId id="944" r:id="rId9"/>
    <p:sldId id="945" r:id="rId10"/>
    <p:sldId id="946" r:id="rId11"/>
    <p:sldId id="947" r:id="rId12"/>
    <p:sldId id="932" r:id="rId13"/>
    <p:sldId id="952" r:id="rId14"/>
    <p:sldId id="953" r:id="rId15"/>
    <p:sldId id="954" r:id="rId16"/>
  </p:sldIdLst>
  <p:sldSz cx="9144000" cy="6858000" type="screen4x3"/>
  <p:notesSz cx="7315200" cy="9601200"/>
  <p:custShowLst>
    <p:custShow name="Intro (10 mins)" id="0">
      <p:sldLst/>
    </p:custShow>
    <p:custShow name="Intro+Concept (20 mins)" id="1">
      <p:sldLst/>
    </p:custShow>
    <p:custShow name="DesignTalk(50 mins)" id="2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BBA5F9"/>
    <a:srgbClr val="D6D6F2"/>
    <a:srgbClr val="FF0000"/>
    <a:srgbClr val="FF5050"/>
    <a:srgbClr val="336600"/>
    <a:srgbClr val="BBE0E3"/>
    <a:srgbClr val="99FF66"/>
    <a:srgbClr val="CCFF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737" autoAdjust="0"/>
  </p:normalViewPr>
  <p:slideViewPr>
    <p:cSldViewPr snapToGrid="0">
      <p:cViewPr varScale="1">
        <p:scale>
          <a:sx n="78" d="100"/>
          <a:sy n="78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 snapToGrid="0">
      <p:cViewPr varScale="1">
        <p:scale>
          <a:sx n="60" d="100"/>
          <a:sy n="60" d="100"/>
        </p:scale>
        <p:origin x="2508" y="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AA550B2-7C52-4093-98F4-AEDF81012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90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4426504-9ACB-4A09-8698-8580701B3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11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570"/>
            <a:ext cx="5367867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426504-9ACB-4A09-8698-8580701B382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3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21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F56D-CC40-47C3-896C-90CF71511257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53378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AFC6-B405-4EE6-8489-89028EB7BDFD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358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032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D459-D0B6-44AE-9F07-74B010330154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2231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7DD-1E21-4E90-AD34-76BB712B39E4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801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F8CE-7739-4E06-8607-A4612022DB31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40135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11D7-4414-40F5-AD70-FB91F46BD4E4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426180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AF36-51D4-481A-BC50-66841B9B0FBF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395099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A6E5-DBA9-41E5-BB22-B04AE4560A6B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31726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40365-E463-4672-875B-5AFE93233BD4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669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7735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DB85-8493-442A-8AAC-52998F06DEF6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15062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008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8000"/>
                </a:solidFill>
                <a:latin typeface="Arial" charset="0"/>
              </a:defRPr>
            </a:lvl1pPr>
          </a:lstStyle>
          <a:p>
            <a:pPr>
              <a:defRPr/>
            </a:pPr>
            <a:fld id="{9D56F10A-A844-4534-9628-956B27507EE4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958850"/>
            <a:ext cx="82296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881813" y="136525"/>
          <a:ext cx="18383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4" imgW="1838095" imgH="752381" progId="Paint.Picture">
                  <p:embed/>
                </p:oleObj>
              </mc:Choice>
              <mc:Fallback>
                <p:oleObj name="Bitmap Image" r:id="rId14" imgW="1838095" imgH="752381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136525"/>
                        <a:ext cx="18383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–"/>
        <a:defRPr sz="20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b="1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Arial" charset="0"/>
        <a:buChar char="–"/>
        <a:defRPr sz="1600" b="1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" y="1168400"/>
            <a:ext cx="8404225" cy="4546600"/>
          </a:xfrm>
        </p:spPr>
        <p:txBody>
          <a:bodyPr/>
          <a:lstStyle/>
          <a:p>
            <a:pPr eaLnBrk="1" hangingPunct="1"/>
            <a:br>
              <a:rPr lang="en-US" sz="4000" b="0">
                <a:solidFill>
                  <a:schemeClr val="tx1"/>
                </a:solidFill>
              </a:rPr>
            </a:br>
            <a:r>
              <a:rPr lang="en-US" sz="4000" i="0">
                <a:solidFill>
                  <a:schemeClr val="tx1"/>
                </a:solidFill>
                <a:latin typeface="Calibri" panose="020F0502020204030204" pitchFamily="34" charset="0"/>
              </a:rPr>
              <a:t>Printable Programming</a:t>
            </a:r>
            <a:br>
              <a:rPr lang="en-US" sz="4000" i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en-US" sz="4000" i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000" i="0" dirty="0">
                <a:solidFill>
                  <a:schemeClr val="tx1"/>
                </a:solidFill>
                <a:latin typeface="Calibri" panose="020F0502020204030204" pitchFamily="34" charset="0"/>
              </a:rPr>
              <a:t>Booleans</a:t>
            </a:r>
            <a:br>
              <a:rPr lang="en-US" dirty="0">
                <a:solidFill>
                  <a:schemeClr val="hlink"/>
                </a:solidFill>
              </a:rPr>
            </a:br>
            <a:br>
              <a:rPr lang="en-US" sz="3000" dirty="0">
                <a:solidFill>
                  <a:schemeClr val="hlink"/>
                </a:solidFill>
              </a:rPr>
            </a:br>
            <a:br>
              <a:rPr lang="en-US" sz="3000" dirty="0">
                <a:solidFill>
                  <a:schemeClr val="hlink"/>
                </a:solidFill>
              </a:rPr>
            </a:br>
            <a:endParaRPr lang="en-US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8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28600"/>
            <a:ext cx="8229600" cy="503238"/>
          </a:xfr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Solution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00050" y="1421565"/>
            <a:ext cx="38608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g1 = cube(1);</a:t>
            </a:r>
          </a:p>
          <a:p>
            <a:r>
              <a:rPr lang="en-US" dirty="0"/>
              <a:t>g2 = sphere(0.6);</a:t>
            </a:r>
          </a:p>
          <a:p>
            <a:r>
              <a:rPr lang="en-US" dirty="0"/>
              <a:t>g3 = cylinder(0.4,2);</a:t>
            </a:r>
          </a:p>
          <a:p>
            <a:endParaRPr lang="en-US" dirty="0"/>
          </a:p>
          <a:p>
            <a:r>
              <a:rPr lang="en-US" dirty="0"/>
              <a:t>g4 = g1.add(g2);</a:t>
            </a:r>
          </a:p>
          <a:p>
            <a:r>
              <a:rPr lang="en-US" dirty="0"/>
              <a:t>g5 = g4.subtract(g3);</a:t>
            </a:r>
          </a:p>
          <a:p>
            <a:r>
              <a:rPr lang="en-US" dirty="0"/>
              <a:t>g5.display();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111" y="1329181"/>
            <a:ext cx="1884532" cy="193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9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28600"/>
            <a:ext cx="8229600" cy="503238"/>
          </a:xfr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Order matters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553" y="4599978"/>
            <a:ext cx="38608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g1 = cube(1);</a:t>
            </a:r>
          </a:p>
          <a:p>
            <a:r>
              <a:rPr lang="en-US" dirty="0"/>
              <a:t>g2 = sphere(0.6);</a:t>
            </a:r>
          </a:p>
          <a:p>
            <a:r>
              <a:rPr lang="en-US" dirty="0"/>
              <a:t>g3 = cylinder(0.4,2);</a:t>
            </a:r>
          </a:p>
          <a:p>
            <a:endParaRPr lang="en-US" dirty="0"/>
          </a:p>
          <a:p>
            <a:r>
              <a:rPr lang="en-US" dirty="0"/>
              <a:t>g4 = g1.subtract(g3);</a:t>
            </a:r>
          </a:p>
          <a:p>
            <a:r>
              <a:rPr lang="en-US" dirty="0"/>
              <a:t>g5 = g4.add(g2);</a:t>
            </a:r>
          </a:p>
          <a:p>
            <a:r>
              <a:rPr lang="en-US" dirty="0"/>
              <a:t>g5.display();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099" y="4465783"/>
            <a:ext cx="1796297" cy="1549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545" y="3703268"/>
            <a:ext cx="4031873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Order of Boolean Operations matters!</a:t>
            </a:r>
          </a:p>
        </p:txBody>
      </p:sp>
      <p:sp>
        <p:nvSpPr>
          <p:cNvPr id="8" name="Rectangle 7"/>
          <p:cNvSpPr/>
          <p:nvPr/>
        </p:nvSpPr>
        <p:spPr>
          <a:xfrm>
            <a:off x="400050" y="1421565"/>
            <a:ext cx="38608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g1 = cube(1);</a:t>
            </a:r>
          </a:p>
          <a:p>
            <a:r>
              <a:rPr lang="en-US" dirty="0"/>
              <a:t>g2 = sphere(0.6);</a:t>
            </a:r>
          </a:p>
          <a:p>
            <a:r>
              <a:rPr lang="en-US" dirty="0"/>
              <a:t>g3 = cylinder(0.4,2);</a:t>
            </a:r>
          </a:p>
          <a:p>
            <a:endParaRPr lang="en-US" dirty="0"/>
          </a:p>
          <a:p>
            <a:r>
              <a:rPr lang="en-US" dirty="0"/>
              <a:t>g4 = g1.add(g2);</a:t>
            </a:r>
          </a:p>
          <a:p>
            <a:r>
              <a:rPr lang="en-US" dirty="0"/>
              <a:t>g5 = g4.subtract(g3);</a:t>
            </a:r>
          </a:p>
          <a:p>
            <a:r>
              <a:rPr lang="en-US" dirty="0"/>
              <a:t>g5.display();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111" y="1329181"/>
            <a:ext cx="1884532" cy="193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9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Cylinder and Cube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625F69-DBA3-4F53-945C-E0E121E798D9}"/>
              </a:ext>
            </a:extLst>
          </p:cNvPr>
          <p:cNvSpPr txBox="1"/>
          <p:nvPr/>
        </p:nvSpPr>
        <p:spPr>
          <a:xfrm>
            <a:off x="206477" y="1149977"/>
            <a:ext cx="3716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myCylinder</a:t>
            </a:r>
            <a:r>
              <a:rPr lang="en-US" sz="18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= cylinder(0.1,1);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myCube</a:t>
            </a:r>
            <a:r>
              <a:rPr lang="en-US" sz="18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= cube(1);</a:t>
            </a: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2EC71033-2A7A-4052-A9DB-6F491B083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558" y="1173891"/>
            <a:ext cx="2195151" cy="175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808260B-D6A8-43FB-9FC8-254A65EB0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811" y="1282230"/>
            <a:ext cx="1880989" cy="15394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776D59-00CD-4EDA-BF95-C0BBA9748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68975"/>
            <a:ext cx="3665538" cy="31854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D811EC-0A38-4B03-842F-5A1349DFC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264" y="3555669"/>
            <a:ext cx="3406435" cy="3307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F62F9C-25AC-4670-8F3F-03A91D0403AA}"/>
              </a:ext>
            </a:extLst>
          </p:cNvPr>
          <p:cNvSpPr txBox="1"/>
          <p:nvPr/>
        </p:nvSpPr>
        <p:spPr>
          <a:xfrm>
            <a:off x="1567298" y="281985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9E8E8E-91BC-4169-A420-CCC680E0F836}"/>
              </a:ext>
            </a:extLst>
          </p:cNvPr>
          <p:cNvSpPr txBox="1"/>
          <p:nvPr/>
        </p:nvSpPr>
        <p:spPr>
          <a:xfrm>
            <a:off x="6531960" y="294786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66558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Cylinder and Spheres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625F69-DBA3-4F53-945C-E0E121E798D9}"/>
              </a:ext>
            </a:extLst>
          </p:cNvPr>
          <p:cNvSpPr txBox="1"/>
          <p:nvPr/>
        </p:nvSpPr>
        <p:spPr>
          <a:xfrm>
            <a:off x="206477" y="1149977"/>
            <a:ext cx="3716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myCylinder</a:t>
            </a:r>
            <a:r>
              <a:rPr lang="en-US" sz="18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= cylinder(0.1,1);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mySphere</a:t>
            </a:r>
            <a:r>
              <a:rPr lang="en-US" sz="18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= sphere(</a:t>
            </a:r>
            <a:r>
              <a:rPr lang="en-US" dirty="0">
                <a:latin typeface="Times New Roman" panose="02020603050405020304" pitchFamily="18" charset="0"/>
                <a:ea typeface="Batang" panose="02030600000101010101" pitchFamily="18" charset="-127"/>
              </a:rPr>
              <a:t>0.6</a:t>
            </a:r>
            <a:r>
              <a:rPr lang="en-US" sz="18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);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C1263A-369F-46B5-8C87-D6CB695AF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51" y="2379007"/>
            <a:ext cx="4296964" cy="33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60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Personalized Name Plate</a:t>
            </a:r>
          </a:p>
        </p:txBody>
      </p:sp>
      <p:sp>
        <p:nvSpPr>
          <p:cNvPr id="2" name="AutoShape 2" descr="data:image/jpeg;base64,/9j/4AAQSkZJRgABAQAAAQABAAD/2wCEAAkGBhQSEBUUExQWFBUUGBUUFRcYGBgVFxgXFBUXFBUUFRcXGyYeFxwjGRQUHy8gIycpLCwsFR4xNTAqNSYrLCkBCQoKDgwOGg8PGiwcHCQsLCwsLCksLCksLCwsKSksLCksLCwsKSwsLCwpKSkpLCwsKSksKSwsKSwpLCwsKSwsLP/AABEIAMIBAwMBIgACEQEDEQH/xAAaAAACAwEBAAAAAAAAAAAAAAACAwEEBQAG/8QAQRAAAQIDBAcGAggFBAMBAAAAAQACAxEhBBIxUUFhcZGh0fAFEyJSgbHB4QYUMkJTYqLxI2NyktIWQ4KyFTOTg//EABkBAAMBAQEAAAAAAAAAAAAAAAECAwAEBf/EAB8RAAICAgIDAQAAAAAAAAAAAAABAhEhMQMSE0FRYf/aAAwDAQACEQMRAD8A83DgkaAnMYcuJUMjak5sXbwXgtnvUS1hy4lGGHIceaJr9vBGH/1cOSQYEQzq480YgnVuVltnOtNbZ+prdWDsioyDs3I7msbgrQs+tGLEEOjD3RSLTq4YImM27gtEWEFBaYIY2mJlKuZAWcGbuiqBtUz2oLzs1Icc1MoMB2owdqUCUQmsYZPaiEWWaATRsY44AnTpwzWoAXfbVHeomwXTkcp541Eq1RmB+YYTkWnKeglN0YvZCTEKi/rHHmnQw27Nwrql8fVLc2kxLKRHtIrdGbsgJ6/fmoO1G+yPlO6347sUlzHaQNxQpoa0zq5qHA5hA5p1deiEz6lyWME5h1cUJh6uJQOOs0/au9TePX7ogOMPVx+SiW3f8lDnnr90Peu6HzRBRJJ6AQF5yHEfFcYrupc0t1oOR4c0UA57m5cfmg71oGnr1QmMToO4c0p8U5cPmmFYRjN18Oa5J7w5cPmuTgFh+p25Na/U5MEQZohGGaSxwQ7U5WbIJuFCgbGGfvyV2wEEmWgLLZnovMagtFAnwxRJtSpLRFbKwcc0QJzPXopA1cExo1e6SyoLWnqfJRaWG6PCHVGk0lprkQntGril2vBtD9qkjORkcdSDZlsrG9kiAdkikfKUxrTkVGywADk2CxxMpgZk4Daia0YunqGfroTaNkZeF2jRQ1BO0eyeMfokpVogkSMpmUjM0pMDDRiEyPaHFlDQVc0U/wCWv4JUcBp03XzAGJFLwOsU1Jb4waCGzFDXE4dYKiRNuyw9pvAgEC6yuid0TM8MUJcA50iAS0TGMrxrUbHSWabUWtbjIBoOqiGNapOyLroGwEzPusA0A8BrpuBEjhPHHSNSKLoAOHpXSaqlfxEwZVx0THMJdmtJeXGUgKBD0HJpPgzOq6CfaXBcCCTOcgMAfiqZtgaJzq409hRWoLxKR+9pGogmi1AsTGZ5fFpoSCNoVcxT5TvWhFMqNFN+8pcUD7MpEYS+8Rjj6pWvg6l9KJinIoTGOXvyTnA5FBP8pSDijEPU0N89TVqEwuMmtJK0Gdk6Zz9JJkmxZSUdmK6J1LmluiDI8Oa3onY1KY71l2uzlk5imabq0KpplB0QZHhzSjaDkDtp8FYdFCWYgyRQSt3w17yuTe8ClNYtDe71KWu6kq/1jWd/yRCONfFIOXWHWNy1Oz2UJ9Kda1hNeDo63rf7PZKE3XM8UYrIs9FhoVe1faVnQqVrcbxTyJx2CHBE2KM+KU1x1bzyTGuOrekKDmvGfFRGcJsAcRU08wkZj2KhrjqQx3O8NGkTM8xSjhX09UHoK2HcRhuuSrscZ4KyGhwoThhKddOlTjGxpOgsDIicsPgQUqOQCAay8QmcCRdcCBR2g4aVD2SLXOq8AhsiZXZ0mCMRXfqCyrd2uA7Ak/A9BWJFy1W4EFxOBnPMyM9ulYlp7TlEmyrSRjuNJpdls740QyBIk6R0Ca2LH9GmNaDEJeRonILNqOwpXoybRa3F0Rki7xuIANJE0oFELs+K5kOUNxLS8GdKEzGnavWQg1s5ABSIomk8laQ/U8zD7LjTcCwgFrm4jaNOYCSBGhMILXtnjSi9ZEiz6K6I/ZuJ+CHl+o3Q8rCtU4gv4DA6ZYhaLe02yJaZypLJXrV2dDiDxNE9BAIPssK19gPhm8w3gMgZy+KdSjL8FcWjbscc0MqnR7n0V50gczon7rzti7VB0SI0futWzPmQTU6BMynLTqR/Bf0eYY9ckp/VE2JAcKz9+glE+MD1+B+Cm45HUsGpYoAAr6rzvan02h3ywE+ElpMjKYodFdq9O6sMyP3TLavEQPorCDRfm46TUD0kr9oxWSKi5M0bJ29ewdMFbAf3orWdNfzXkonYghG9CJl95pBwzB1L0vYjJiuBx9JH48Fk09AlFrZnWmyycadblWdC1T9Fq9uwwCKnIYjfL0WK5vU/kkkqZWLtE90PKNxXJV7qYUpQlW4FN84AevyRAOyKN0J2z1ATWggGK5omQK4SE9q9XZaQ4f8ASOIXm+6LqGvqF6kNlIZADgmiJyB5a5LOtwm8zB9Jy4LVuYLJtbvEfEBqMlpCwFNaMjx+JTGj8p3j4lKEQficRyTWxB+Id4/xSFRgE/ucWJdogi8z+HI+KThdyE2mW9NY8ec7x/iuiOBc0B5Jk6bcQR4a0AqlegrZEA3Q41EpDedB9Cp+sd5ddCcGlpk8HAyxc056tOqVSiRCxpdMyGMp02y0a8FLreHQ6Gk6atJ+CeOEJJ2zP7T7VAJJ3fDrJZdg7N755c4kN6oEx9jNotEsGtq7bpXpWWe6AGloAoKfNCUuqxsaMbFwILGNk2QAyR0zR92dSEsPX7LnKiyPzITD/N780x0N2XBDcdq3DmiYD6ufMd55qO4PnO8orh6lzXXOqc1jAuhO853lT3bvOd5UEdU5rpdSHNAxldp9kEHvWGZFXDMaVZsVvF0EVJV3rAc1nsswhxDLA1GrPrWqxleGTlH2XTaHl1S0MlSviLtIA2VnrQWmLJzXDRj6kSO2cx6hWIZF2ssUi1tvMcGi8bpltxFZYTA3KmCRr2O1zEzXP1WbbrJdJI+ydvFZPZHbWAdQikj+U1C9HA7Qa4VNNqLV4YE3F2jFILvCCTOm9eissAMYAZUFdwS2xYYkQKn0PBYfbX0oYzwQ5PeXBpbkNJRhGgTl2C7ctBLgAAcSaT+KyS78o/tPNWTPKeJxGn1SzPy8RzSOVsslSoQSMuB5rk2TvLxHNctZqBbEZqPoR8Uzv26tx5Ks3aUweq1BLlnLS4CQxGhb7jMkrAsAm9uP7Ca3mpoE+QeTULKjkzMgDr6C1SsW0AXjO/jovS9JUWkCATS7IbzyTWOdq3u5Kq2GPLE3P5pjYQ8j9z+aUoXGF2r9SGOXTEwCJOkRiD4c9B+CS2GPw37nc1xht7wAMc0lpFZyIvCm1KzB33tiXmuAbpmZkjYk9phoYS2QkC6glPGdBpomxLMXA3IjQRS66YNKYgH2VW0QnXGMdKsgSDMYzNVRiIf2HYgyECR4neI+tVoS1Kvfkp7wrmbt2Xqh5Gr25qLn5Rw/ySu9OpcIpWMOuHL25qJHL2QCKVHeHWsYZe6ouLhl7c0rvDrQmIVqMG5wyQ3tiXfK6+hQQ5qvbhQHI+4KcHpVpd4aidRRFbA9HQ4ALTMTFM8fRdZyaiQFDICgEqkS2JjYpLZSpMUoNBqpdM+mvUuj0Q9mH2p2OHuD4cmOxJzWI60R4Y+8BOU5T04DMFetceugkuOpLDkaw8lJQTPLPtNoikt8eEyPs09ajetTsbstsLxuLr5FRoE6rTLuqoS7V7800uRyVLAseNJ2EXN18eSBwbr3IXO66KWeupqaQ4zu269y5Ilt69VyNGssiHqHXojDNQ3Dks8R3eY8EbYzvMeC1ANmww/Fo3LRDarH7KeS6pnTVmMlrg1VILBLk2NKz3TzG75q856x3vqfATU1pXXitM0CyAfM3d80Y/rG4c1TDvyHgiBPk/6qZQutH8wbm80TXG8f4l4XTQATFcaKq138sb2KLxv/AGAzw4zFa4UQYSDBAe6JMkkzyA5lPs8W9ddpDpdb0qPFYxs3AuEwDInTUSkQog3HN/htLJ1bOYJlpkXGSo8omjYPquLtqzDHMp3nb+Sh0d85TO9c1F6NO9tXF23iqAiO0nj81LYpzPHmsai7f2oTEOXW5Ve/271Jjbd5WNRYMQ9fsgMQpJjHXvKjvTkd5WNQ7viu70quYp1713eHXv8Amsaiz3xS7VN0gaAVPwS7zs3b0DYJPjcTKdJ8BJNBWwSwhkdv3W1AlXCpqeSVZ23Z6Z7aap1XGOA7WTPSKmuam0QyDQyJAJxxOgq0sIlFWyXRz1+yAxjl1uSHX/N7pRL/ADDeVCixaMbUg7/Uq992Y3lcXOz4nmjQB5iakBfqVcuOfEqC85nemoA68MuPzXKveOZ3rlqAVxDGfFMbD18VzXhMa4dfumMW+zhJ3otSG+qzLC4Xuua0oQwVIaJcmw3ihWQ6XnIxpIU1LWiOodCx3xpaG8EJBgddH4p4Iw1v4ruHJB9YPlamNtJyalKBXW/iv3/JTBhtLzdiOf4RQ1lXEGi4Wp2TeKIWk3jfDQJCRaCSanHTvSvQVsXIB5Y8Ah0nNmMqES0ynhrQWuzRHOBZMAEEONMNpR22OA2+Jks8QoajSNyA/wAaRY8taRMgEieZHJPB3EnJUy/ChzmJ44EVE9IBKc6zfmPWxYru1e6iBkpiUi2pOqX5tK2u/Gmc93DRsU5xrI8X6I+qZu4c0Qs/5uCgxxrUiMMj16KY+SO41njzUGz6z16ou9CAxhmsY4wDnw+ajuNfAc1xtAzUG0BEx3c9SHNSIPUhzXCMOgj7wkUEtZpuWSszdC7hJk0TlUnQNxSory57ZnwtFRh4tJpTCW5Tare8lsNshDMpkCRLp/f1CdEDbMe8rJrRO8dTdIV4xpUQk7yB2haGQheu3q+Bp0vIIFcqlS6ESKmZ0zzVNkcWiLfAkyHMMriTp4BXXO6ml5Hmh4LFlcsrIqHwN3onGL1KaINLsJ8QOOKkUsqPsjcz6BJdAbr4LVFgfLQq0axvGv3TpSF7L6Z7oTde4c0BhNzO75pzgc0Be4aRwTGYkwRnwXJvfaxvHNctYCqHHM70YJ1qiIhy4p8OMeinaAmavZx8Yx0+y2GEg7VhdnRjfHr7LdbXamhonybDj4HoLz1os7QZ3nyNcSBpwot6O+QKyO8i6CPUvWkzQKo7vzu3nkjb3fmd+pWmxI2bP1IxFi/k/XySWUKg7rN/6k2zCHfddvTk2d6ZGnCdVZa6Lm39fJdffeN8tNGyAnMY4zE/2SyeBlskNGQ3LJgP+qvLT9hxm0nBszX9lsNjDJdaAyI265oIO3eEkZdQyViXsLQXQgHFwJvzm7CZllQaKJEO3RIbGaS+ZcHVBBrLVSWCzYFodAiFlboNDgZauS3A1sZ16YIZMAZnGoy0S0q7/COtlmFFDgDK7enIE6BWYzGtWBBPKsx6FefYHGOb2Nx8t2jUus9vDGOfKV2UgCReOhpzGexTcCikz0NwjSu6xWa3tggNoJGQMxOspmW8Jh7Vk1jnAeIyoJUM7rjuSdBuxev9TRgUJpICZM5AbSVmw+1Xl4bQYgyaBUa5T4qr/wCQ74vZgQ513KU5BFcYrkbL44EjeBE5U07D6KgLdEfEk8z0NlRoGMgNHulxLI50ENwMwZbOimxLRDgjxuF4fdFTLCZVVGlgm2NstmdJznEAAkzJAoAXacJBYtvtZtDu7hmTMHHUMfQqvbrbEjuusabkxOvrUrYsMBsIENGOJJM9i0pdV+hjG9kMgBrQ1oAAp1VTc6qnfWPyqRaT5QuYuVLTaBDbeIJFBIYkkyAC17OFjdt2l3cPkAMPfRrWtYok2jGoBrj6qvH9JcpqQR4TjSWzHSqsTGZJ9B1NWbJExE8dGgqvGcRpkug5jBtbgHka1Vc8a+KudqPcH0kaA4A7lQdFdkNwUGsnUtEEjXvK5LLnZDcuWMT9R1NUtsYH3QmfW9XvyRNtOrrcjkCG2SEA4UlvWs0YLKhRqig69FsQ30Tw0T5NgRDRZr7FDInddPT9oblox8K61nOB8w3FCQYCxZ4Xlf8AqRizwvI/9SYHu8w3HmpER3mG480pQEWWF+G/9XNFZ4DLzrsNzaNmTeE8cJz6KNrneZv9p5qYcch7rzg6jZACUvtZnqSV6Mtk91q4/JMbC1FQ21ajw5oxaNvDmpjkRuz2xBJwOozqF563dhxoRvscXNBnMGRG3NembH/q4I2xtRTRm4gcbPP2PtYhsneImmgYnTLaVZiRYJJhgNN0kEGY2yJ2YqzbuyIbyCA5rgQaYGVcFmH6PRL7nB05kms51M5KimmI4svusLHDwmUjeNZ6APgNyC2WFrgZudLwyDROQbSU/UrNfZIoe+8x1YbhQTnhTgosjX90QGPmaYFEFM25saWvnKl2RIxHxkqz7XBgkuDLxOnXppSfqs7/AMdFEKV2ofeA2iR9gnHsp8QSfJo2TKPZL2bqx1u7YmSG0lKRGNQDNUez+x3xHkumGuBm44netyy2aHDaBcmQALxFTJWHWoeU7vkpvk9IZQFwezmw2hrcPfWaqTZ+pfNcbQPKeHJAbR+U8OSkUo76tr4Lvq+tQLVqdwRC1/18EAlHtmD/AAH+G9T44rR7MP8ACYTP7IxEjOWlBCtV+oMxowPsrTTuV4LBz8krZbs9ou6qZTSosbRIeo+KCGfZDHM5k6a5KxAoW+GXuBA0VHxFFTNnzI3/ACWlEVCM+UyBPrWEko+ysJ+hXctzG9ch+tHLiOS5TplSqD1MIxJcGjolEIY6KawDoMpha7HYLHhwxNa0N/hCeAnITFNN6zXNHkO75rRjCiziwaH/APVaWwQCbDH4Z3fNEIP8o7vmha3+YP0prWnzjcxKOMh2En/aO4c0LYYY9wud3RuqeOifU0+Ef5nCGkxGgvPjvmTfKAMfL6pXoK2GHDNMZdzCCBAmZAdb1qQuy2FuMj6JVBvQzmlspANzHBGGBXHdhVkHbxKtaY6juS43YTgMQd/JBwl8MpxfsTdGfsjaB1JCzsuTiCBPf7q+zs0AE0EhPQh1fwznH6Vbo6AU3R0ArFmsd80oOtSa7sgDE/D4I+OQPJEoXB0AudDGQ3BWjZoYwdxQOAGBnnVbxyN5EUzCGXAITCGrcFYjW6GyjjIypQn2RworXibTMZreNm8hTMMdAISB0AtOI5gGzWaqlG7VgNoXNmDWbgPTFN4mDyr4ILB0AqnaDf4T6fdOrRnNW3fSGz08TNorxSe12B0J5AFWkynQ0n6I+Npm8lmP9HIv8EbT78FuCPupNeG7K7abCaWkaZzHxWgfpGw4O4FdL43ejn7Jnqm2mvWlQ+1Tz1+i8r/qFnm9+SW76Qs83vyRUH8FtHpY0b5KpFjVpzWTYu1xFfdBOE6haVwD7ySbrDHgm8oEuOR3HkuRT/NxXKBeyk1ozG880YZ1M81DWa+CMN1jr0TADht6rzWtZx4QslrTmOK1bM7w1TQEnobGHsqDp+UHcr7ntOlINib5z16JmhYuhIP5BwRtJ8g4JgsDfO7r0Rt7Pb53deiXqN2QLHnyj9PJQ4uvu8IYJNwlXGtBsVpvZ7fM7eqj4cojpEkyE5nQCZfHclksDRlbLdmiGR0nT8FknseO8lxtDmuJwF6QE6ChCuBrpggCY3EZHUrMPtUihgPEtIuEenimjF4w6M1T1ZVgQreyVy2Tu4XmtdxcCVuntu0Nhmoe6VQQKmXBV4HbUKcnBzcPtQ4kt92XFJZ2vCfELA5pP2gAayOMhq0jQnXf7ZN18HNtBiwi57e7fUOAJlpFCDTNKh2doAcC4zl9p7n0OolX7LBaW1nU4eitRLVZoQBJhtAl9vu5/wDG9slvyQcJSaMppWYNrgxIzg1sYw2tqA2cyfTRJWothEWGGE1d4ScMdMzTJXLT9NLJIjvmXSD4QWkbPANtVhWX6RufEvwWCI1tA8uMME6boLSTIUnyRcGstmTbwkXrH2ILO4ic70tINQNEtoQDs2UYvbemRIjEUlWXpxVa39q2h4JEOGDMuEnk1pT/ANYx5ZKtZPpvDA8bIrYkiHANnJ2U5iYQjFPTsMrW0bDWGswRVRZ53Tn4vehWa36bQh/txjj/ALbTjpq5Vm/Tdjf9iOf/AM2/5IriadmcrVGnYrCId7GTpVJmS6syeCVH7BhuJeWAzxMzjvVCF9InRrwhQojTjee0BonsJmdWCNsSPLFo9D/klkksNjK3ktO7AhBp8DR6mfpVRHa0M7uYlKUp6JS+SqkRtLm7pfFcAR5TmS6p4JLSWBurbyYNq+ijSfBElqNVTd9Fn6Hg716g/wDHeo3cUy5pr2B8UX6PJ/6YiZg71P8ApWJpLRv5L1Bbs3Fc5x1bin88xfDEyeyuwe6deLpnClAtJ6kk9fuUiNFIy3E+wU23J2xklFUgpqVS+tHLguR6s1oMR9RRiONfBVWPCa1wRaMWRHb1JSXNdi5w0SDi0bgZJLXpjT1NDQaHNgs8z/73c0fcN88T+9ySCiA6klt/Q0hwgt/Eif3vRiGzzv8A74iQiAQt/Q0iwIbfM/8A+kTmihta3DTiSSSdpNSqt3qQRtb1Tkg237Cki2IozHBG2MMxvCz3Q6ipEjXcnAD96JcBLwidUSLbYmxWydMSq1wMnNObSMCltPU0fekaUFh2GjP/ANKwj/7HRYn9TgfgrML6M2dv3N7jzVj6wc+CI2o5p3OT9i9F8Ib2TAGEJn9oPurUNrWiTZADACg4KsI5OlD3mvikdsNF2+MwomMwqc9S6WpYJbLxmN/zQF41b1WpkukOpLUYc5w1ICBqSzLVwUd4tRhhA6mgc7qqWYhQO66kjQAzEGvcUt0Ua/7SgLdnDkhu6hw5JkgWEYo17lHfDWhJ1DggL9m5GgHRI+3hzVV0Xb+lFFi7FSjR9irFE2w3XciuVE2hSq9WJaJa85p7XLlyLMhzU5oULlNjjQ0JrWjJcuU2MMDQmALlyVhJkpC5cgE5SVy5AJwUtKlcgEkJUQrlyUZAwijvLlyZAYZcovHNcuRAS0rnmi5cswCbxzSYrzmVy5MjDWGgSouPqpXIiiCcNgRFq5csgMgtGSRFXLk6EZRjOOapRnnMrly6YkpFRzzPFcuXKx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D4F6B6-1AFA-4186-B717-5297C8E61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887"/>
            <a:ext cx="5099221" cy="37193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71BD35-4190-4E81-9C75-DD88C3B7620A}"/>
              </a:ext>
            </a:extLst>
          </p:cNvPr>
          <p:cNvSpPr txBox="1"/>
          <p:nvPr/>
        </p:nvSpPr>
        <p:spPr>
          <a:xfrm>
            <a:off x="4572000" y="1538748"/>
            <a:ext cx="3328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plate = cube(5,10,0.1);</a:t>
            </a:r>
          </a:p>
        </p:txBody>
      </p:sp>
    </p:spTree>
    <p:extLst>
      <p:ext uri="{BB962C8B-B14F-4D97-AF65-F5344CB8AC3E}">
        <p14:creationId xmlns:p14="http://schemas.microsoft.com/office/powerpoint/2010/main" val="3550690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Personalized Name Plate</a:t>
            </a:r>
          </a:p>
        </p:txBody>
      </p:sp>
      <p:sp>
        <p:nvSpPr>
          <p:cNvPr id="2" name="AutoShape 2" descr="data:image/jpeg;base64,/9j/4AAQSkZJRgABAQAAAQABAAD/2wCEAAkGBhQSEBUUExQWFBUUGBUUFRcYGBgVFxgXFBUXFBUUFRcXGyYeFxwjGRQUHy8gIycpLCwsFR4xNTAqNSYrLCkBCQoKDgwOGg8PGiwcHCQsLCwsLCksLCksLCwsKSksLCksLCwsKSwsLCwpKSkpLCwsKSksKSwsKSwpLCwsKSwsLP/AABEIAMIBAwMBIgACEQEDEQH/xAAaAAACAwEBAAAAAAAAAAAAAAACAwEEBQAG/8QAQRAAAQIDBAcGAggFBAMBAAAAAQACAxEhBBIxUUFhcZGh0fAFEyJSgbHB4QYUMkJTYqLxI2NyktIWQ4KyFTOTg//EABkBAAMBAQEAAAAAAAAAAAAAAAECAwAEBf/EAB8RAAICAgIDAQAAAAAAAAAAAAABAhEhMQMSE0FRYf/aAAwDAQACEQMRAD8A83DgkaAnMYcuJUMjak5sXbwXgtnvUS1hy4lGGHIceaJr9vBGH/1cOSQYEQzq480YgnVuVltnOtNbZ+prdWDsioyDs3I7msbgrQs+tGLEEOjD3RSLTq4YImM27gtEWEFBaYIY2mJlKuZAWcGbuiqBtUz2oLzs1Icc1MoMB2owdqUCUQmsYZPaiEWWaATRsY44AnTpwzWoAXfbVHeomwXTkcp541Eq1RmB+YYTkWnKeglN0YvZCTEKi/rHHmnQw27Nwrql8fVLc2kxLKRHtIrdGbsgJ6/fmoO1G+yPlO6347sUlzHaQNxQpoa0zq5qHA5hA5p1deiEz6lyWME5h1cUJh6uJQOOs0/au9TePX7ogOMPVx+SiW3f8lDnnr90Peu6HzRBRJJ6AQF5yHEfFcYrupc0t1oOR4c0UA57m5cfmg71oGnr1QmMToO4c0p8U5cPmmFYRjN18Oa5J7w5cPmuTgFh+p25Na/U5MEQZohGGaSxwQ7U5WbIJuFCgbGGfvyV2wEEmWgLLZnovMagtFAnwxRJtSpLRFbKwcc0QJzPXopA1cExo1e6SyoLWnqfJRaWG6PCHVGk0lprkQntGril2vBtD9qkjORkcdSDZlsrG9kiAdkikfKUxrTkVGywADk2CxxMpgZk4Daia0YunqGfroTaNkZeF2jRQ1BO0eyeMfokpVogkSMpmUjM0pMDDRiEyPaHFlDQVc0U/wCWv4JUcBp03XzAGJFLwOsU1Jb4waCGzFDXE4dYKiRNuyw9pvAgEC6yuid0TM8MUJcA50iAS0TGMrxrUbHSWabUWtbjIBoOqiGNapOyLroGwEzPusA0A8BrpuBEjhPHHSNSKLoAOHpXSaqlfxEwZVx0THMJdmtJeXGUgKBD0HJpPgzOq6CfaXBcCCTOcgMAfiqZtgaJzq409hRWoLxKR+9pGogmi1AsTGZ5fFpoSCNoVcxT5TvWhFMqNFN+8pcUD7MpEYS+8Rjj6pWvg6l9KJinIoTGOXvyTnA5FBP8pSDijEPU0N89TVqEwuMmtJK0Gdk6Zz9JJkmxZSUdmK6J1LmluiDI8Oa3onY1KY71l2uzlk5imabq0KpplB0QZHhzSjaDkDtp8FYdFCWYgyRQSt3w17yuTe8ClNYtDe71KWu6kq/1jWd/yRCONfFIOXWHWNy1Oz2UJ9Kda1hNeDo63rf7PZKE3XM8UYrIs9FhoVe1faVnQqVrcbxTyJx2CHBE2KM+KU1x1bzyTGuOrekKDmvGfFRGcJsAcRU08wkZj2KhrjqQx3O8NGkTM8xSjhX09UHoK2HcRhuuSrscZ4KyGhwoThhKddOlTjGxpOgsDIicsPgQUqOQCAay8QmcCRdcCBR2g4aVD2SLXOq8AhsiZXZ0mCMRXfqCyrd2uA7Ak/A9BWJFy1W4EFxOBnPMyM9ulYlp7TlEmyrSRjuNJpdls740QyBIk6R0Ca2LH9GmNaDEJeRonILNqOwpXoybRa3F0Rki7xuIANJE0oFELs+K5kOUNxLS8GdKEzGnavWQg1s5ABSIomk8laQ/U8zD7LjTcCwgFrm4jaNOYCSBGhMILXtnjSi9ZEiz6K6I/ZuJ+CHl+o3Q8rCtU4gv4DA6ZYhaLe02yJaZypLJXrV2dDiDxNE9BAIPssK19gPhm8w3gMgZy+KdSjL8FcWjbscc0MqnR7n0V50gczon7rzti7VB0SI0futWzPmQTU6BMynLTqR/Bf0eYY9ckp/VE2JAcKz9+glE+MD1+B+Cm45HUsGpYoAAr6rzvan02h3ywE+ElpMjKYodFdq9O6sMyP3TLavEQPorCDRfm46TUD0kr9oxWSKi5M0bJ29ewdMFbAf3orWdNfzXkonYghG9CJl95pBwzB1L0vYjJiuBx9JH48Fk09AlFrZnWmyycadblWdC1T9Fq9uwwCKnIYjfL0WK5vU/kkkqZWLtE90PKNxXJV7qYUpQlW4FN84AevyRAOyKN0J2z1ATWggGK5omQK4SE9q9XZaQ4f8ASOIXm+6LqGvqF6kNlIZADgmiJyB5a5LOtwm8zB9Jy4LVuYLJtbvEfEBqMlpCwFNaMjx+JTGj8p3j4lKEQficRyTWxB+Id4/xSFRgE/ucWJdogi8z+HI+KThdyE2mW9NY8ec7x/iuiOBc0B5Jk6bcQR4a0AqlegrZEA3Q41EpDedB9Cp+sd5ddCcGlpk8HAyxc056tOqVSiRCxpdMyGMp02y0a8FLreHQ6Gk6atJ+CeOEJJ2zP7T7VAJJ3fDrJZdg7N755c4kN6oEx9jNotEsGtq7bpXpWWe6AGloAoKfNCUuqxsaMbFwILGNk2QAyR0zR92dSEsPX7LnKiyPzITD/N780x0N2XBDcdq3DmiYD6ufMd55qO4PnO8orh6lzXXOqc1jAuhO853lT3bvOd5UEdU5rpdSHNAxldp9kEHvWGZFXDMaVZsVvF0EVJV3rAc1nsswhxDLA1GrPrWqxleGTlH2XTaHl1S0MlSviLtIA2VnrQWmLJzXDRj6kSO2cx6hWIZF2ssUi1tvMcGi8bpltxFZYTA3KmCRr2O1zEzXP1WbbrJdJI+ydvFZPZHbWAdQikj+U1C9HA7Qa4VNNqLV4YE3F2jFILvCCTOm9eissAMYAZUFdwS2xYYkQKn0PBYfbX0oYzwQ5PeXBpbkNJRhGgTl2C7ctBLgAAcSaT+KyS78o/tPNWTPKeJxGn1SzPy8RzSOVsslSoQSMuB5rk2TvLxHNctZqBbEZqPoR8Uzv26tx5Ks3aUweq1BLlnLS4CQxGhb7jMkrAsAm9uP7Ca3mpoE+QeTULKjkzMgDr6C1SsW0AXjO/jovS9JUWkCATS7IbzyTWOdq3u5Kq2GPLE3P5pjYQ8j9z+aUoXGF2r9SGOXTEwCJOkRiD4c9B+CS2GPw37nc1xht7wAMc0lpFZyIvCm1KzB33tiXmuAbpmZkjYk9phoYS2QkC6glPGdBpomxLMXA3IjQRS66YNKYgH2VW0QnXGMdKsgSDMYzNVRiIf2HYgyECR4neI+tVoS1Kvfkp7wrmbt2Xqh5Gr25qLn5Rw/ySu9OpcIpWMOuHL25qJHL2QCKVHeHWsYZe6ouLhl7c0rvDrQmIVqMG5wyQ3tiXfK6+hQQ5qvbhQHI+4KcHpVpd4aidRRFbA9HQ4ALTMTFM8fRdZyaiQFDICgEqkS2JjYpLZSpMUoNBqpdM+mvUuj0Q9mH2p2OHuD4cmOxJzWI60R4Y+8BOU5T04DMFetceugkuOpLDkaw8lJQTPLPtNoikt8eEyPs09ajetTsbstsLxuLr5FRoE6rTLuqoS7V7800uRyVLAseNJ2EXN18eSBwbr3IXO66KWeupqaQ4zu269y5Ilt69VyNGssiHqHXojDNQ3Dks8R3eY8EbYzvMeC1ANmww/Fo3LRDarH7KeS6pnTVmMlrg1VILBLk2NKz3TzG75q856x3vqfATU1pXXitM0CyAfM3d80Y/rG4c1TDvyHgiBPk/6qZQutH8wbm80TXG8f4l4XTQATFcaKq138sb2KLxv/AGAzw4zFa4UQYSDBAe6JMkkzyA5lPs8W9ddpDpdb0qPFYxs3AuEwDInTUSkQog3HN/htLJ1bOYJlpkXGSo8omjYPquLtqzDHMp3nb+Sh0d85TO9c1F6NO9tXF23iqAiO0nj81LYpzPHmsai7f2oTEOXW5Ve/271Jjbd5WNRYMQ9fsgMQpJjHXvKjvTkd5WNQ7viu70quYp1713eHXv8Amsaiz3xS7VN0gaAVPwS7zs3b0DYJPjcTKdJ8BJNBWwSwhkdv3W1AlXCpqeSVZ23Z6Z7aap1XGOA7WTPSKmuam0QyDQyJAJxxOgq0sIlFWyXRz1+yAxjl1uSHX/N7pRL/ADDeVCixaMbUg7/Uq992Y3lcXOz4nmjQB5iakBfqVcuOfEqC85nemoA68MuPzXKveOZ3rlqAVxDGfFMbD18VzXhMa4dfumMW+zhJ3otSG+qzLC4Xuua0oQwVIaJcmw3ihWQ6XnIxpIU1LWiOodCx3xpaG8EJBgddH4p4Iw1v4ruHJB9YPlamNtJyalKBXW/iv3/JTBhtLzdiOf4RQ1lXEGi4Wp2TeKIWk3jfDQJCRaCSanHTvSvQVsXIB5Y8Ah0nNmMqES0ynhrQWuzRHOBZMAEEONMNpR22OA2+Jks8QoajSNyA/wAaRY8taRMgEieZHJPB3EnJUy/ChzmJ44EVE9IBKc6zfmPWxYru1e6iBkpiUi2pOqX5tK2u/Gmc93DRsU5xrI8X6I+qZu4c0Qs/5uCgxxrUiMMj16KY+SO41njzUGz6z16ou9CAxhmsY4wDnw+ajuNfAc1xtAzUG0BEx3c9SHNSIPUhzXCMOgj7wkUEtZpuWSszdC7hJk0TlUnQNxSory57ZnwtFRh4tJpTCW5Tare8lsNshDMpkCRLp/f1CdEDbMe8rJrRO8dTdIV4xpUQk7yB2haGQheu3q+Bp0vIIFcqlS6ESKmZ0zzVNkcWiLfAkyHMMriTp4BXXO6ml5Hmh4LFlcsrIqHwN3onGL1KaINLsJ8QOOKkUsqPsjcz6BJdAbr4LVFgfLQq0axvGv3TpSF7L6Z7oTde4c0BhNzO75pzgc0Be4aRwTGYkwRnwXJvfaxvHNctYCqHHM70YJ1qiIhy4p8OMeinaAmavZx8Yx0+y2GEg7VhdnRjfHr7LdbXamhonybDj4HoLz1os7QZ3nyNcSBpwot6O+QKyO8i6CPUvWkzQKo7vzu3nkjb3fmd+pWmxI2bP1IxFi/k/XySWUKg7rN/6k2zCHfddvTk2d6ZGnCdVZa6Lm39fJdffeN8tNGyAnMY4zE/2SyeBlskNGQ3LJgP+qvLT9hxm0nBszX9lsNjDJdaAyI265oIO3eEkZdQyViXsLQXQgHFwJvzm7CZllQaKJEO3RIbGaS+ZcHVBBrLVSWCzYFodAiFlboNDgZauS3A1sZ16YIZMAZnGoy0S0q7/COtlmFFDgDK7enIE6BWYzGtWBBPKsx6FefYHGOb2Nx8t2jUus9vDGOfKV2UgCReOhpzGexTcCikz0NwjSu6xWa3tggNoJGQMxOspmW8Jh7Vk1jnAeIyoJUM7rjuSdBuxev9TRgUJpICZM5AbSVmw+1Xl4bQYgyaBUa5T4qr/wCQ74vZgQ513KU5BFcYrkbL44EjeBE5U07D6KgLdEfEk8z0NlRoGMgNHulxLI50ENwMwZbOimxLRDgjxuF4fdFTLCZVVGlgm2NstmdJznEAAkzJAoAXacJBYtvtZtDu7hmTMHHUMfQqvbrbEjuusabkxOvrUrYsMBsIENGOJJM9i0pdV+hjG9kMgBrQ1oAAp1VTc6qnfWPyqRaT5QuYuVLTaBDbeIJFBIYkkyAC17OFjdt2l3cPkAMPfRrWtYok2jGoBrj6qvH9JcpqQR4TjSWzHSqsTGZJ9B1NWbJExE8dGgqvGcRpkug5jBtbgHka1Vc8a+KudqPcH0kaA4A7lQdFdkNwUGsnUtEEjXvK5LLnZDcuWMT9R1NUtsYH3QmfW9XvyRNtOrrcjkCG2SEA4UlvWs0YLKhRqig69FsQ30Tw0T5NgRDRZr7FDInddPT9oblox8K61nOB8w3FCQYCxZ4Xlf8AqRizwvI/9SYHu8w3HmpER3mG480pQEWWF+G/9XNFZ4DLzrsNzaNmTeE8cJz6KNrneZv9p5qYcch7rzg6jZACUvtZnqSV6Mtk91q4/JMbC1FQ21ajw5oxaNvDmpjkRuz2xBJwOozqF563dhxoRvscXNBnMGRG3NembH/q4I2xtRTRm4gcbPP2PtYhsneImmgYnTLaVZiRYJJhgNN0kEGY2yJ2YqzbuyIbyCA5rgQaYGVcFmH6PRL7nB05kms51M5KimmI4svusLHDwmUjeNZ6APgNyC2WFrgZudLwyDROQbSU/UrNfZIoe+8x1YbhQTnhTgosjX90QGPmaYFEFM25saWvnKl2RIxHxkqz7XBgkuDLxOnXppSfqs7/AMdFEKV2ofeA2iR9gnHsp8QSfJo2TKPZL2bqx1u7YmSG0lKRGNQDNUez+x3xHkumGuBm44netyy2aHDaBcmQALxFTJWHWoeU7vkpvk9IZQFwezmw2hrcPfWaqTZ+pfNcbQPKeHJAbR+U8OSkUo76tr4Lvq+tQLVqdwRC1/18EAlHtmD/AAH+G9T44rR7MP8ACYTP7IxEjOWlBCtV+oMxowPsrTTuV4LBz8krZbs9ou6qZTSosbRIeo+KCGfZDHM5k6a5KxAoW+GXuBA0VHxFFTNnzI3/ACWlEVCM+UyBPrWEko+ysJ+hXctzG9ch+tHLiOS5TplSqD1MIxJcGjolEIY6KawDoMpha7HYLHhwxNa0N/hCeAnITFNN6zXNHkO75rRjCiziwaH/APVaWwQCbDH4Z3fNEIP8o7vmha3+YP0prWnzjcxKOMh2En/aO4c0LYYY9wud3RuqeOifU0+Ef5nCGkxGgvPjvmTfKAMfL6pXoK2GHDNMZdzCCBAmZAdb1qQuy2FuMj6JVBvQzmlspANzHBGGBXHdhVkHbxKtaY6juS43YTgMQd/JBwl8MpxfsTdGfsjaB1JCzsuTiCBPf7q+zs0AE0EhPQh1fwznH6Vbo6AU3R0ArFmsd80oOtSa7sgDE/D4I+OQPJEoXB0AudDGQ3BWjZoYwdxQOAGBnnVbxyN5EUzCGXAITCGrcFYjW6GyjjIypQn2RworXibTMZreNm8hTMMdAISB0AtOI5gGzWaqlG7VgNoXNmDWbgPTFN4mDyr4ILB0AqnaDf4T6fdOrRnNW3fSGz08TNorxSe12B0J5AFWkynQ0n6I+Npm8lmP9HIv8EbT78FuCPupNeG7K7abCaWkaZzHxWgfpGw4O4FdL43ejn7Jnqm2mvWlQ+1Tz1+i8r/qFnm9+SW76Qs83vyRUH8FtHpY0b5KpFjVpzWTYu1xFfdBOE6haVwD7ySbrDHgm8oEuOR3HkuRT/NxXKBeyk1ozG880YZ1M81DWa+CMN1jr0TADht6rzWtZx4QslrTmOK1bM7w1TQEnobGHsqDp+UHcr7ntOlINib5z16JmhYuhIP5BwRtJ8g4JgsDfO7r0Rt7Pb53deiXqN2QLHnyj9PJQ4uvu8IYJNwlXGtBsVpvZ7fM7eqj4cojpEkyE5nQCZfHclksDRlbLdmiGR0nT8FknseO8lxtDmuJwF6QE6ChCuBrpggCY3EZHUrMPtUihgPEtIuEenimjF4w6M1T1ZVgQreyVy2Tu4XmtdxcCVuntu0Nhmoe6VQQKmXBV4HbUKcnBzcPtQ4kt92XFJZ2vCfELA5pP2gAayOMhq0jQnXf7ZN18HNtBiwi57e7fUOAJlpFCDTNKh2doAcC4zl9p7n0OolX7LBaW1nU4eitRLVZoQBJhtAl9vu5/wDG9slvyQcJSaMppWYNrgxIzg1sYw2tqA2cyfTRJWothEWGGE1d4ScMdMzTJXLT9NLJIjvmXSD4QWkbPANtVhWX6RufEvwWCI1tA8uMME6boLSTIUnyRcGstmTbwkXrH2ILO4ic70tINQNEtoQDs2UYvbemRIjEUlWXpxVa39q2h4JEOGDMuEnk1pT/ANYx5ZKtZPpvDA8bIrYkiHANnJ2U5iYQjFPTsMrW0bDWGswRVRZ53Tn4vehWa36bQh/txjj/ALbTjpq5Vm/Tdjf9iOf/AM2/5IriadmcrVGnYrCId7GTpVJmS6syeCVH7BhuJeWAzxMzjvVCF9InRrwhQojTjee0BonsJmdWCNsSPLFo9D/klkksNjK3ktO7AhBp8DR6mfpVRHa0M7uYlKUp6JS+SqkRtLm7pfFcAR5TmS6p4JLSWBurbyYNq+ijSfBElqNVTd9Fn6Hg716g/wDHeo3cUy5pr2B8UX6PJ/6YiZg71P8ApWJpLRv5L1Bbs3Fc5x1bin88xfDEyeyuwe6deLpnClAtJ6kk9fuUiNFIy3E+wU23J2xklFUgpqVS+tHLguR6s1oMR9RRiONfBVWPCa1wRaMWRHb1JSXNdi5w0SDi0bgZJLXpjT1NDQaHNgs8z/73c0fcN88T+9ySCiA6klt/Q0hwgt/Eif3vRiGzzv8A74iQiAQt/Q0iwIbfM/8A+kTmihta3DTiSSSdpNSqt3qQRtb1Tkg237Cki2IozHBG2MMxvCz3Q6ipEjXcnAD96JcBLwidUSLbYmxWydMSq1wMnNObSMCltPU0fekaUFh2GjP/ANKwj/7HRYn9TgfgrML6M2dv3N7jzVj6wc+CI2o5p3OT9i9F8Ib2TAGEJn9oPurUNrWiTZADACg4KsI5OlD3mvikdsNF2+MwomMwqc9S6WpYJbLxmN/zQF41b1WpkukOpLUYc5w1ICBqSzLVwUd4tRhhA6mgc7qqWYhQO66kjQAzEGvcUt0Ua/7SgLdnDkhu6hw5JkgWEYo17lHfDWhJ1DggL9m5GgHRI+3hzVV0Xb+lFFi7FSjR9irFE2w3XciuVE2hSq9WJaJa85p7XLlyLMhzU5oULlNjjQ0JrWjJcuU2MMDQmALlyVhJkpC5cgE5SVy5AJwUtKlcgEkJUQrlyUZAwijvLlyZAYZcovHNcuRAS0rnmi5cswCbxzSYrzmVy5MjDWGgSouPqpXIiiCcNgRFq5csgMgtGSRFXLk6EZRjOOapRnnMrly6YkpFRzzPFcuXKx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D4F6B6-1AFA-4186-B717-5297C8E61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3181979"/>
            <a:ext cx="4316412" cy="31483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C60854-8CD5-448B-959E-92D284A4B650}"/>
              </a:ext>
            </a:extLst>
          </p:cNvPr>
          <p:cNvSpPr txBox="1"/>
          <p:nvPr/>
        </p:nvSpPr>
        <p:spPr>
          <a:xfrm>
            <a:off x="3205316" y="1199816"/>
            <a:ext cx="56682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plate = cube(5,10,0.1);</a:t>
            </a:r>
          </a:p>
          <a:p>
            <a:r>
              <a:rPr lang="en-US" sz="2000" dirty="0" err="1"/>
              <a:t>myName</a:t>
            </a:r>
            <a:r>
              <a:rPr lang="en-US" sz="2000" dirty="0"/>
              <a:t> = </a:t>
            </a:r>
            <a:r>
              <a:rPr lang="en-US" sz="2000" dirty="0" err="1"/>
              <a:t>textGeom</a:t>
            </a:r>
            <a:r>
              <a:rPr lang="en-US" sz="2000" dirty="0"/>
              <a:t>("Your Name",1.4);</a:t>
            </a:r>
          </a:p>
          <a:p>
            <a:r>
              <a:rPr lang="en-US" sz="2000" dirty="0" err="1"/>
              <a:t>myName</a:t>
            </a:r>
            <a:r>
              <a:rPr lang="en-US" sz="2000" dirty="0"/>
              <a:t> = </a:t>
            </a:r>
            <a:r>
              <a:rPr lang="en-US" sz="2000" dirty="0" err="1"/>
              <a:t>myName.rotateZ</a:t>
            </a:r>
            <a:r>
              <a:rPr lang="en-US" sz="2000" dirty="0"/>
              <a:t>(90).</a:t>
            </a:r>
            <a:r>
              <a:rPr lang="en-US" sz="2000" dirty="0" err="1"/>
              <a:t>moveY</a:t>
            </a:r>
            <a:r>
              <a:rPr lang="en-US" sz="2000" dirty="0"/>
              <a:t>(-5);</a:t>
            </a:r>
          </a:p>
          <a:p>
            <a:r>
              <a:rPr lang="en-US" sz="2000" dirty="0"/>
              <a:t>hole = cylinder(0.3,1).</a:t>
            </a:r>
            <a:r>
              <a:rPr lang="en-US" sz="2000" dirty="0" err="1"/>
              <a:t>rotateX</a:t>
            </a:r>
            <a:r>
              <a:rPr lang="en-US" sz="2000" dirty="0"/>
              <a:t>(90).move(-2,4,0);</a:t>
            </a:r>
          </a:p>
          <a:p>
            <a:endParaRPr lang="en-US" sz="2000" dirty="0"/>
          </a:p>
          <a:p>
            <a:r>
              <a:rPr lang="en-US" sz="2000" dirty="0" err="1"/>
              <a:t>myNamePlate</a:t>
            </a:r>
            <a:r>
              <a:rPr lang="en-US" sz="2000" dirty="0"/>
              <a:t> = </a:t>
            </a:r>
            <a:r>
              <a:rPr lang="en-US" sz="2000" dirty="0" err="1"/>
              <a:t>plate.add</a:t>
            </a:r>
            <a:r>
              <a:rPr lang="en-US" sz="2000" dirty="0"/>
              <a:t>(</a:t>
            </a:r>
            <a:r>
              <a:rPr lang="en-US" sz="2000" dirty="0" err="1"/>
              <a:t>myName</a:t>
            </a:r>
            <a:r>
              <a:rPr lang="en-US" sz="2000" dirty="0"/>
              <a:t>);</a:t>
            </a:r>
          </a:p>
          <a:p>
            <a:r>
              <a:rPr lang="en-US" sz="2000" dirty="0" err="1"/>
              <a:t>myNamePlate</a:t>
            </a:r>
            <a:r>
              <a:rPr lang="en-US" sz="2000" dirty="0"/>
              <a:t> = </a:t>
            </a:r>
            <a:r>
              <a:rPr lang="en-US" sz="2000" dirty="0" err="1"/>
              <a:t>myNamePlate.subtract</a:t>
            </a:r>
            <a:r>
              <a:rPr lang="en-US" sz="2000" dirty="0"/>
              <a:t>(hole);</a:t>
            </a:r>
          </a:p>
          <a:p>
            <a:endParaRPr lang="en-US" sz="2000" dirty="0"/>
          </a:p>
          <a:p>
            <a:r>
              <a:rPr lang="en-US" sz="2000" dirty="0" err="1"/>
              <a:t>myNamePlate.display</a:t>
            </a:r>
            <a:r>
              <a:rPr lang="en-US" sz="2000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86299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Learnt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68D010-BDB9-413D-B742-FE404B68E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65" y="1147778"/>
            <a:ext cx="1352939" cy="1299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D5F3C-7F50-42BA-9CCA-A85DA7CD6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526" y="1254209"/>
            <a:ext cx="1968402" cy="1530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CD3AB-D808-4F70-B64A-3BC415203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629" y="1162795"/>
            <a:ext cx="1178177" cy="1681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8D5D89-9645-43B2-90D6-47952F982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928" y="1413298"/>
            <a:ext cx="1879701" cy="16074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B5DCFF-8752-4777-98C8-1F125AAAA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6339" y="1216088"/>
            <a:ext cx="2487661" cy="16072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E31D99-9EB8-418D-9C5B-2C64DCF0E08A}"/>
              </a:ext>
            </a:extLst>
          </p:cNvPr>
          <p:cNvSpPr txBox="1"/>
          <p:nvPr/>
        </p:nvSpPr>
        <p:spPr>
          <a:xfrm>
            <a:off x="349185" y="325638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Cube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573FE1-DD42-4A4C-A3C3-FC4C6465026C}"/>
              </a:ext>
            </a:extLst>
          </p:cNvPr>
          <p:cNvSpPr txBox="1"/>
          <p:nvPr/>
        </p:nvSpPr>
        <p:spPr>
          <a:xfrm>
            <a:off x="1910507" y="325638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Cylinder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CF72DA-1411-4B0C-A3E3-FF134FFD98B2}"/>
              </a:ext>
            </a:extLst>
          </p:cNvPr>
          <p:cNvSpPr txBox="1"/>
          <p:nvPr/>
        </p:nvSpPr>
        <p:spPr>
          <a:xfrm>
            <a:off x="3825902" y="327115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4B3E0A-0A6F-44FF-BAA2-1D13AF74E41F}"/>
              </a:ext>
            </a:extLst>
          </p:cNvPr>
          <p:cNvSpPr txBox="1"/>
          <p:nvPr/>
        </p:nvSpPr>
        <p:spPr>
          <a:xfrm>
            <a:off x="5503667" y="328981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1EE426-6DB5-4638-99DB-DCFE6298860F}"/>
              </a:ext>
            </a:extLst>
          </p:cNvPr>
          <p:cNvSpPr txBox="1"/>
          <p:nvPr/>
        </p:nvSpPr>
        <p:spPr>
          <a:xfrm>
            <a:off x="7525675" y="3255602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Torus</a:t>
            </a:r>
          </a:p>
        </p:txBody>
      </p:sp>
    </p:spTree>
    <p:extLst>
      <p:ext uri="{BB962C8B-B14F-4D97-AF65-F5344CB8AC3E}">
        <p14:creationId xmlns:p14="http://schemas.microsoft.com/office/powerpoint/2010/main" val="206831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Question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1357312"/>
            <a:ext cx="41624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8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Booleans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D6C9D-7FB3-4A1A-B84F-D23734C95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45" y="1329423"/>
            <a:ext cx="7367688" cy="410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5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Subtraction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50" y="1400175"/>
            <a:ext cx="8743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g1=cube(1);		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g2=sphere(.6);		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g3=g1.subtract(g2);	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g3.display();			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0" t="34375" r="30997" b="52468"/>
          <a:stretch/>
        </p:blipFill>
        <p:spPr bwMode="auto">
          <a:xfrm>
            <a:off x="6652499" y="4143375"/>
            <a:ext cx="1977152" cy="166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4" t="23437" r="9978" b="22396"/>
          <a:stretch/>
        </p:blipFill>
        <p:spPr bwMode="auto">
          <a:xfrm>
            <a:off x="400050" y="4095247"/>
            <a:ext cx="2593181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0" t="27924" r="5576" b="32552"/>
          <a:stretch/>
        </p:blipFill>
        <p:spPr bwMode="auto">
          <a:xfrm>
            <a:off x="2610977" y="3125028"/>
            <a:ext cx="3125641" cy="32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71761" y="5250180"/>
            <a:ext cx="664369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qual 2"/>
          <p:cNvSpPr/>
          <p:nvPr/>
        </p:nvSpPr>
        <p:spPr>
          <a:xfrm>
            <a:off x="5572999" y="4695322"/>
            <a:ext cx="1079500" cy="1104900"/>
          </a:xfrm>
          <a:prstGeom prst="mathEqual">
            <a:avLst>
              <a:gd name="adj1" fmla="val 7428"/>
              <a:gd name="adj2" fmla="val 1405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9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Addition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50" y="1400175"/>
            <a:ext cx="8743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g1=cube(1);		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g2=sphere(.6);		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g3=g1.add(g2);		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g3.display();			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4" t="23437" r="9978" b="22396"/>
          <a:stretch/>
        </p:blipFill>
        <p:spPr bwMode="auto">
          <a:xfrm>
            <a:off x="0" y="4095247"/>
            <a:ext cx="2593181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0" t="34766" r="6126" b="35764"/>
          <a:stretch/>
        </p:blipFill>
        <p:spPr bwMode="auto">
          <a:xfrm>
            <a:off x="6136856" y="3947188"/>
            <a:ext cx="2286000" cy="215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0" t="27924" r="5576" b="32552"/>
          <a:stretch/>
        </p:blipFill>
        <p:spPr bwMode="auto">
          <a:xfrm>
            <a:off x="2735775" y="3290128"/>
            <a:ext cx="3125641" cy="32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qual 10"/>
          <p:cNvSpPr/>
          <p:nvPr/>
        </p:nvSpPr>
        <p:spPr>
          <a:xfrm>
            <a:off x="5572999" y="4695322"/>
            <a:ext cx="1079500" cy="1104900"/>
          </a:xfrm>
          <a:prstGeom prst="mathEqual">
            <a:avLst>
              <a:gd name="adj1" fmla="val 7428"/>
              <a:gd name="adj2" fmla="val 1405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lus 2"/>
          <p:cNvSpPr/>
          <p:nvPr/>
        </p:nvSpPr>
        <p:spPr>
          <a:xfrm>
            <a:off x="2210739" y="4428622"/>
            <a:ext cx="1524000" cy="1638300"/>
          </a:xfrm>
          <a:prstGeom prst="mathPlus">
            <a:avLst>
              <a:gd name="adj1" fmla="val 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0" t="34766" r="5136" b="35764"/>
          <a:stretch/>
        </p:blipFill>
        <p:spPr bwMode="auto">
          <a:xfrm>
            <a:off x="6386699" y="3975763"/>
            <a:ext cx="2314575" cy="215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28600"/>
            <a:ext cx="8229600" cy="503238"/>
          </a:xfr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Intersection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" y="1400175"/>
            <a:ext cx="4829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g1=cube(1);		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g2=sphere(.6);		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g3=g1.intersect(g2);	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g3.display();			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4" t="23437" r="9978" b="22396"/>
          <a:stretch/>
        </p:blipFill>
        <p:spPr bwMode="auto">
          <a:xfrm>
            <a:off x="17796" y="4095247"/>
            <a:ext cx="2593181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0" t="27924" r="5576" b="32552"/>
          <a:stretch/>
        </p:blipFill>
        <p:spPr bwMode="auto">
          <a:xfrm>
            <a:off x="2720295" y="3136655"/>
            <a:ext cx="3125641" cy="32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ck Arc 2"/>
          <p:cNvSpPr/>
          <p:nvPr/>
        </p:nvSpPr>
        <p:spPr>
          <a:xfrm>
            <a:off x="2610977" y="4823165"/>
            <a:ext cx="782240" cy="1304726"/>
          </a:xfrm>
          <a:prstGeom prst="blockArc">
            <a:avLst>
              <a:gd name="adj1" fmla="val 10800000"/>
              <a:gd name="adj2" fmla="val 135283"/>
              <a:gd name="adj3" fmla="val 873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Equal 9"/>
          <p:cNvSpPr/>
          <p:nvPr/>
        </p:nvSpPr>
        <p:spPr>
          <a:xfrm>
            <a:off x="5572999" y="4695322"/>
            <a:ext cx="1079500" cy="1104900"/>
          </a:xfrm>
          <a:prstGeom prst="mathEqual">
            <a:avLst>
              <a:gd name="adj1" fmla="val 7428"/>
              <a:gd name="adj2" fmla="val 1405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2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28600"/>
            <a:ext cx="8229600" cy="503238"/>
          </a:xfr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Question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625" y="1148699"/>
            <a:ext cx="3081043" cy="3170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8598" y="4318948"/>
            <a:ext cx="3119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solids?</a:t>
            </a:r>
          </a:p>
          <a:p>
            <a:endParaRPr lang="en-US" sz="2400" dirty="0"/>
          </a:p>
          <a:p>
            <a:r>
              <a:rPr lang="en-US" sz="2400" dirty="0"/>
              <a:t>Boolean operations?</a:t>
            </a:r>
          </a:p>
        </p:txBody>
      </p:sp>
    </p:spTree>
    <p:extLst>
      <p:ext uri="{BB962C8B-B14F-4D97-AF65-F5344CB8AC3E}">
        <p14:creationId xmlns:p14="http://schemas.microsoft.com/office/powerpoint/2010/main" val="3947222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28600"/>
            <a:ext cx="8229600" cy="503238"/>
          </a:xfr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Hint</a:t>
            </a:r>
          </a:p>
        </p:txBody>
      </p:sp>
      <p:sp>
        <p:nvSpPr>
          <p:cNvPr id="3" name="Rectangle 2"/>
          <p:cNvSpPr/>
          <p:nvPr/>
        </p:nvSpPr>
        <p:spPr>
          <a:xfrm>
            <a:off x="766740" y="3760137"/>
            <a:ext cx="2296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g1 = cube(1);</a:t>
            </a:r>
          </a:p>
          <a:p>
            <a:r>
              <a:rPr lang="en-US" dirty="0"/>
              <a:t>g2 = sphere(0.6);</a:t>
            </a:r>
          </a:p>
          <a:p>
            <a:r>
              <a:rPr lang="en-US" dirty="0"/>
              <a:t>g3 = cylinder(0.4,2);</a:t>
            </a:r>
          </a:p>
          <a:p>
            <a:r>
              <a:rPr lang="en-US" dirty="0"/>
              <a:t>g1.display();</a:t>
            </a:r>
          </a:p>
          <a:p>
            <a:r>
              <a:rPr lang="en-US" dirty="0"/>
              <a:t>g2.display();</a:t>
            </a:r>
          </a:p>
          <a:p>
            <a:r>
              <a:rPr lang="en-US" dirty="0"/>
              <a:t>g3.display();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550" y="3384763"/>
            <a:ext cx="2838450" cy="2505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756" y="1197204"/>
            <a:ext cx="1884532" cy="193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547"/>
      </p:ext>
    </p:extLst>
  </p:cSld>
  <p:clrMapOvr>
    <a:masterClrMapping/>
  </p:clrMapOvr>
</p:sld>
</file>

<file path=ppt/theme/theme1.xml><?xml version="1.0" encoding="utf-8"?>
<a:theme xmlns:a="http://schemas.openxmlformats.org/drawingml/2006/main" name="1_USCMM9">
  <a:themeElements>
    <a:clrScheme name="1_USCMM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USCMM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SCMM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USCMM9</Template>
  <TotalTime>14060</TotalTime>
  <Words>393</Words>
  <Application>Microsoft Office PowerPoint</Application>
  <PresentationFormat>On-screen Show (4:3)</PresentationFormat>
  <Paragraphs>80</Paragraphs>
  <Slides>15</Slides>
  <Notes>2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3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Wingdings</vt:lpstr>
      <vt:lpstr>1_USCMM9</vt:lpstr>
      <vt:lpstr>Bitmap Image</vt:lpstr>
      <vt:lpstr> Printable Programming  Booleans   </vt:lpstr>
      <vt:lpstr>Learnt</vt:lpstr>
      <vt:lpstr>Question</vt:lpstr>
      <vt:lpstr>Booleans</vt:lpstr>
      <vt:lpstr>Subtraction</vt:lpstr>
      <vt:lpstr>Addition</vt:lpstr>
      <vt:lpstr>Intersection</vt:lpstr>
      <vt:lpstr>Question</vt:lpstr>
      <vt:lpstr>Hint</vt:lpstr>
      <vt:lpstr>Solution</vt:lpstr>
      <vt:lpstr>Order matters</vt:lpstr>
      <vt:lpstr>Cylinder and Cube</vt:lpstr>
      <vt:lpstr>Cylinder and Spheres</vt:lpstr>
      <vt:lpstr>Personalized Name Plate</vt:lpstr>
      <vt:lpstr>Personalized Name Plate</vt:lpstr>
      <vt:lpstr>Intro (10 mins)</vt:lpstr>
      <vt:lpstr>Intro+Concept (20 mins)</vt:lpstr>
      <vt:lpstr>DesignTalk(50 mins)</vt:lpstr>
    </vt:vector>
  </TitlesOfParts>
  <Company>Computer - Aided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PAPER</dc:title>
  <dc:creator>Computer - Aided Engineering</dc:creator>
  <cp:lastModifiedBy>Krishnan Suresh</cp:lastModifiedBy>
  <cp:revision>2575</cp:revision>
  <cp:lastPrinted>2021-02-21T14:31:56Z</cp:lastPrinted>
  <dcterms:created xsi:type="dcterms:W3CDTF">2007-07-12T22:43:05Z</dcterms:created>
  <dcterms:modified xsi:type="dcterms:W3CDTF">2021-06-20T19:26:13Z</dcterms:modified>
</cp:coreProperties>
</file>